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2" r:id="rId4"/>
    <p:sldId id="263" r:id="rId5"/>
    <p:sldId id="264" r:id="rId6"/>
    <p:sldId id="265" r:id="rId7"/>
    <p:sldId id="266" r:id="rId8"/>
    <p:sldId id="261" r:id="rId9"/>
    <p:sldId id="257" r:id="rId10"/>
    <p:sldId id="258" r:id="rId11"/>
    <p:sldId id="259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A7673F"/>
    <a:srgbClr val="999999"/>
    <a:srgbClr val="797979"/>
    <a:srgbClr val="696969"/>
    <a:srgbClr val="915937"/>
    <a:srgbClr val="416929"/>
    <a:srgbClr val="C2845E"/>
    <a:srgbClr val="D0A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45" autoAdjust="0"/>
    <p:restoredTop sz="96357" autoAdjust="0"/>
  </p:normalViewPr>
  <p:slideViewPr>
    <p:cSldViewPr snapToGrid="0">
      <p:cViewPr varScale="1">
        <p:scale>
          <a:sx n="110" d="100"/>
          <a:sy n="110" d="100"/>
        </p:scale>
        <p:origin x="1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DA813A-3522-49C8-AC3A-B8E46E7928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5148B30-67CC-4CDB-944C-BE5C95DF3A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0AB90DC-CBE9-4CDC-8C52-63ADA738E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CF43671-2961-49AB-812D-7DD5C7E76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E7412C-2DBD-4737-B05C-AF6EC23E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1682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F1A724-F74F-4A3B-B731-393874617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E4DB3CA-01E6-4304-8EB7-A796F11AD8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E09B87-F1FC-4111-9970-1281656CA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6BCC14-A2DF-4736-B2EA-AAC6EC718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9741FE-64ED-4793-A585-7E0A96315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322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8593E24-0B51-4C5D-88BA-5C08D31892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D3AF070-858E-4328-B51B-8CA2F363A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89418B2-F5BB-4EFB-8535-3D83D8A15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1563FEF-0C53-4EFA-A841-E5CCA3D3F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CE4AFB-062F-430D-8AA2-F9D9EE608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9210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897539-D11A-43D2-81BE-49E90BB56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54058A-6B0E-4667-A0F6-2CC9EE277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EFEF68-AE8D-4A96-86C9-7267C2EA0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D648BF5-EB71-4510-8A73-6AA406C1D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B4D65D0-34D5-46E4-A2DB-13D9BD42F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8414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132EB9-962F-4CCE-ACD5-33F4A2A09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0731C14-274C-4984-B98E-366A95E9E9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088242F-219F-4D74-906B-1385DA225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36F768-B0A2-4AFA-B77D-2941E7824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2A966E-6201-4490-8348-5A177C2C8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1591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19B086-8990-4788-A102-0E5178669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2BC5A3-E3D4-4775-85F0-9C75D9F91A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48B7E2F-51F4-4692-B964-8F9E32E45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8A87F61-364A-450B-83DF-4414CD046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2B8EFA0-F00A-4FBD-89AB-4772B6968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3B11F9-2F36-4F38-83B4-4A6232AA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2303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1290A0-9FD9-41E4-A5C5-233284777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54D1CD7-82D1-48C0-8C84-6235E71DB7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1CC8271-37F7-41BA-8168-B2A9432A6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DE37574-EC79-43A4-A10E-FEC0A773C0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971CEA9-83AD-409D-9507-DD97BB4EB6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9E27F30-BAB7-4DFF-9048-86DD97378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62A170A-0326-45C6-BDDB-871044D16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C4255A0-997B-40DA-B60D-944A8A364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8662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54302E-5636-4645-BE25-4F658724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93AF612-5193-405F-A1E0-2126BA616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21DC9B3-12DB-4451-BDE1-4806777DE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0BE3051-2F9E-4526-BEA1-AAA18DA41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578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8C80901-878E-4BD6-A3D8-B2EF7CC48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9AD8903-8CC5-4FA0-BA0B-98E3A2473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7721D1C-BD40-4284-978F-E752B8834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8927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813A9B-1535-44B3-A9B9-557621EE9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F0DA20-F504-4B76-9B1C-0E4F42798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D824955-3BDC-4243-85A2-40516A425A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3C043DC-6765-4588-89E3-409649937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7EB5A02-5F52-4562-9526-247052A55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F0CC113-383F-41C5-B9EA-418872BC0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8447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1B6D5D-2101-4C9C-B177-83983EABB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450D9ED-B8EB-4E67-A6F1-591CC3D3A0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B22545F-BBF0-485B-92C3-44507DE11E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A505B0-F648-45D7-B741-B9131D959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C678007-1AB8-4623-999F-D769FEAFA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B62F8AD-6F96-4C97-9A5A-442C8527D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5090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0328DED-761F-4D41-9846-A06118435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6C2F40-A866-4163-91EF-6739B54BC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61D9B19-FD01-4CED-8A1A-BA95DA84F9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75BF84-97D8-491D-8550-C434A228E5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86CE56-8447-4376-9A4D-C70E1EA2C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5641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ildergebnis fÃ¼r battle map">
            <a:extLst>
              <a:ext uri="{FF2B5EF4-FFF2-40B4-BE49-F238E27FC236}">
                <a16:creationId xmlns:a16="http://schemas.microsoft.com/office/drawing/2014/main" id="{18703B9B-4B32-43F4-B7D1-B080C8E5E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82625"/>
            <a:ext cx="12192000" cy="5491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1DF4B6DB-3F6A-40B2-9286-81981B6BD75B}"/>
              </a:ext>
            </a:extLst>
          </p:cNvPr>
          <p:cNvSpPr txBox="1"/>
          <p:nvPr/>
        </p:nvSpPr>
        <p:spPr>
          <a:xfrm>
            <a:off x="2276213" y="1605424"/>
            <a:ext cx="7639574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Online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Offline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Settings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Cards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Exit</a:t>
            </a:r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F8CFEF0D-EBA8-4D21-B798-E16922589ABA}"/>
              </a:ext>
            </a:extLst>
          </p:cNvPr>
          <p:cNvGrpSpPr/>
          <p:nvPr/>
        </p:nvGrpSpPr>
        <p:grpSpPr>
          <a:xfrm>
            <a:off x="1315043" y="150043"/>
            <a:ext cx="9561915" cy="1711522"/>
            <a:chOff x="1315043" y="150043"/>
            <a:chExt cx="9561915" cy="1711522"/>
          </a:xfrm>
        </p:grpSpPr>
        <p:pic>
          <p:nvPicPr>
            <p:cNvPr id="53" name="Grafik 52">
              <a:extLst>
                <a:ext uri="{FF2B5EF4-FFF2-40B4-BE49-F238E27FC236}">
                  <a16:creationId xmlns:a16="http://schemas.microsoft.com/office/drawing/2014/main" id="{37C4ADB5-51A9-4ECE-ACD3-0D0914BDA1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5043" y="256651"/>
              <a:ext cx="9561915" cy="1498306"/>
            </a:xfrm>
            <a:prstGeom prst="rect">
              <a:avLst/>
            </a:prstGeom>
          </p:spPr>
        </p:pic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57534793-5830-45BE-A0FA-59BB6137452A}"/>
                </a:ext>
              </a:extLst>
            </p:cNvPr>
            <p:cNvSpPr txBox="1"/>
            <p:nvPr/>
          </p:nvSpPr>
          <p:spPr>
            <a:xfrm>
              <a:off x="2972431" y="295143"/>
              <a:ext cx="763957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72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CardGame-Kingdoms</a:t>
              </a:r>
              <a:endParaRPr lang="de-DE" sz="60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endParaRPr>
            </a:p>
          </p:txBody>
        </p:sp>
        <p:cxnSp>
          <p:nvCxnSpPr>
            <p:cNvPr id="20" name="Gerader Verbinder 19">
              <a:extLst>
                <a:ext uri="{FF2B5EF4-FFF2-40B4-BE49-F238E27FC236}">
                  <a16:creationId xmlns:a16="http://schemas.microsoft.com/office/drawing/2014/main" id="{60593D17-A6AD-49C0-B12A-64B0B05D9035}"/>
                </a:ext>
              </a:extLst>
            </p:cNvPr>
            <p:cNvCxnSpPr/>
            <p:nvPr/>
          </p:nvCxnSpPr>
          <p:spPr>
            <a:xfrm flipV="1">
              <a:off x="1607689" y="1491535"/>
              <a:ext cx="8746802" cy="230381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uppieren 5">
              <a:extLst>
                <a:ext uri="{FF2B5EF4-FFF2-40B4-BE49-F238E27FC236}">
                  <a16:creationId xmlns:a16="http://schemas.microsoft.com/office/drawing/2014/main" id="{1CC2D61A-D3EE-4E1A-93A6-0E72B1133577}"/>
                </a:ext>
              </a:extLst>
            </p:cNvPr>
            <p:cNvGrpSpPr/>
            <p:nvPr/>
          </p:nvGrpSpPr>
          <p:grpSpPr>
            <a:xfrm>
              <a:off x="1731601" y="150043"/>
              <a:ext cx="1217818" cy="1711522"/>
              <a:chOff x="6459303" y="2635236"/>
              <a:chExt cx="982981" cy="1381484"/>
            </a:xfrm>
          </p:grpSpPr>
          <p:sp>
            <p:nvSpPr>
              <p:cNvPr id="7" name="Fünfeck 1">
                <a:extLst>
                  <a:ext uri="{FF2B5EF4-FFF2-40B4-BE49-F238E27FC236}">
                    <a16:creationId xmlns:a16="http://schemas.microsoft.com/office/drawing/2014/main" id="{2B2733E5-D341-49D3-83AB-5FFA50D270EF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Fünfeck 1">
                <a:extLst>
                  <a:ext uri="{FF2B5EF4-FFF2-40B4-BE49-F238E27FC236}">
                    <a16:creationId xmlns:a16="http://schemas.microsoft.com/office/drawing/2014/main" id="{B0649D5B-8C77-47C9-B2B0-CEE9F58BF067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Fünfeck 1">
                <a:extLst>
                  <a:ext uri="{FF2B5EF4-FFF2-40B4-BE49-F238E27FC236}">
                    <a16:creationId xmlns:a16="http://schemas.microsoft.com/office/drawing/2014/main" id="{B134E880-3F78-497F-A11C-AD5C1A01A7FB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A8E34313-08FA-4A72-9281-3ECFE8762958}"/>
                  </a:ext>
                </a:extLst>
              </p:cNvPr>
              <p:cNvSpPr txBox="1"/>
              <p:nvPr/>
            </p:nvSpPr>
            <p:spPr>
              <a:xfrm>
                <a:off x="6459303" y="2882746"/>
                <a:ext cx="876300" cy="5713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24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4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24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1" name="Freihandform: Form 10">
                <a:extLst>
                  <a:ext uri="{FF2B5EF4-FFF2-40B4-BE49-F238E27FC236}">
                    <a16:creationId xmlns:a16="http://schemas.microsoft.com/office/drawing/2014/main" id="{7CD4702E-627A-4B59-892F-89EEC9879E9F}"/>
                  </a:ext>
                </a:extLst>
              </p:cNvPr>
              <p:cNvSpPr/>
              <p:nvPr/>
            </p:nvSpPr>
            <p:spPr>
              <a:xfrm>
                <a:off x="6487402" y="3463136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" name="Freihandform: Form 11">
                <a:extLst>
                  <a:ext uri="{FF2B5EF4-FFF2-40B4-BE49-F238E27FC236}">
                    <a16:creationId xmlns:a16="http://schemas.microsoft.com/office/drawing/2014/main" id="{6622D867-2C5C-41B0-A200-FC97E2E003DC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47E0B674-0126-4E14-AF19-766711F7B8D6}"/>
                  </a:ext>
                </a:extLst>
              </p:cNvPr>
              <p:cNvCxnSpPr>
                <a:cxnSpLocks/>
                <a:stCxn id="7" idx="4"/>
                <a:endCxn id="9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Gerader Verbinder 13">
                <a:extLst>
                  <a:ext uri="{FF2B5EF4-FFF2-40B4-BE49-F238E27FC236}">
                    <a16:creationId xmlns:a16="http://schemas.microsoft.com/office/drawing/2014/main" id="{9CDD69B5-763F-4A51-868E-61DCB9B030DE}"/>
                  </a:ext>
                </a:extLst>
              </p:cNvPr>
              <p:cNvCxnSpPr>
                <a:cxnSpLocks/>
                <a:stCxn id="7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EAB72A98-D7A1-4A87-82AF-9C9501EFCA0F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907FBA93-74D9-45A5-A858-76116CAF58F7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18" name="Fünfeck 1">
            <a:extLst>
              <a:ext uri="{FF2B5EF4-FFF2-40B4-BE49-F238E27FC236}">
                <a16:creationId xmlns:a16="http://schemas.microsoft.com/office/drawing/2014/main" id="{DC96E632-37AB-44FA-8E32-D309A794A4D7}"/>
              </a:ext>
            </a:extLst>
          </p:cNvPr>
          <p:cNvSpPr/>
          <p:nvPr/>
        </p:nvSpPr>
        <p:spPr>
          <a:xfrm rot="10800000">
            <a:off x="4489079" y="1939324"/>
            <a:ext cx="292646" cy="367648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49212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CF3ECB71-6731-4537-A33C-10A65AF0AD4A}"/>
              </a:ext>
            </a:extLst>
          </p:cNvPr>
          <p:cNvSpPr/>
          <p:nvPr/>
        </p:nvSpPr>
        <p:spPr>
          <a:xfrm>
            <a:off x="1097280" y="1900895"/>
            <a:ext cx="8313420" cy="1483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309492F6-9660-4D51-BFBF-467CB63B3350}"/>
              </a:ext>
            </a:extLst>
          </p:cNvPr>
          <p:cNvSpPr/>
          <p:nvPr/>
        </p:nvSpPr>
        <p:spPr>
          <a:xfrm>
            <a:off x="1625266" y="2280511"/>
            <a:ext cx="284956" cy="22145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92908 w 471488"/>
              <a:gd name="connsiteY3" fmla="*/ 197644 h 333375"/>
              <a:gd name="connsiteX4" fmla="*/ 471488 w 471488"/>
              <a:gd name="connsiteY4" fmla="*/ 0 h 333375"/>
              <a:gd name="connsiteX0" fmla="*/ 409575 w 409575"/>
              <a:gd name="connsiteY0" fmla="*/ 0 h 202406"/>
              <a:gd name="connsiteX1" fmla="*/ 0 w 409575"/>
              <a:gd name="connsiteY1" fmla="*/ 0 h 202406"/>
              <a:gd name="connsiteX2" fmla="*/ 42862 w 409575"/>
              <a:gd name="connsiteY2" fmla="*/ 202406 h 202406"/>
              <a:gd name="connsiteX3" fmla="*/ 330995 w 409575"/>
              <a:gd name="connsiteY3" fmla="*/ 197644 h 202406"/>
              <a:gd name="connsiteX4" fmla="*/ 409575 w 409575"/>
              <a:gd name="connsiteY4" fmla="*/ 0 h 202406"/>
              <a:gd name="connsiteX0" fmla="*/ 366713 w 366713"/>
              <a:gd name="connsiteY0" fmla="*/ 0 h 202406"/>
              <a:gd name="connsiteX1" fmla="*/ 78582 w 366713"/>
              <a:gd name="connsiteY1" fmla="*/ 2381 h 202406"/>
              <a:gd name="connsiteX2" fmla="*/ 0 w 366713"/>
              <a:gd name="connsiteY2" fmla="*/ 202406 h 202406"/>
              <a:gd name="connsiteX3" fmla="*/ 288133 w 366713"/>
              <a:gd name="connsiteY3" fmla="*/ 197644 h 202406"/>
              <a:gd name="connsiteX4" fmla="*/ 366713 w 366713"/>
              <a:gd name="connsiteY4" fmla="*/ 0 h 202406"/>
              <a:gd name="connsiteX0" fmla="*/ 288131 w 288131"/>
              <a:gd name="connsiteY0" fmla="*/ 0 h 197644"/>
              <a:gd name="connsiteX1" fmla="*/ 0 w 288131"/>
              <a:gd name="connsiteY1" fmla="*/ 2381 h 197644"/>
              <a:gd name="connsiteX2" fmla="*/ 4762 w 288131"/>
              <a:gd name="connsiteY2" fmla="*/ 197644 h 197644"/>
              <a:gd name="connsiteX3" fmla="*/ 209551 w 288131"/>
              <a:gd name="connsiteY3" fmla="*/ 197644 h 197644"/>
              <a:gd name="connsiteX4" fmla="*/ 288131 w 288131"/>
              <a:gd name="connsiteY4" fmla="*/ 0 h 197644"/>
              <a:gd name="connsiteX0" fmla="*/ 284956 w 284956"/>
              <a:gd name="connsiteY0" fmla="*/ 19844 h 217488"/>
              <a:gd name="connsiteX1" fmla="*/ 0 w 284956"/>
              <a:gd name="connsiteY1" fmla="*/ 0 h 217488"/>
              <a:gd name="connsiteX2" fmla="*/ 1587 w 284956"/>
              <a:gd name="connsiteY2" fmla="*/ 217488 h 217488"/>
              <a:gd name="connsiteX3" fmla="*/ 206376 w 284956"/>
              <a:gd name="connsiteY3" fmla="*/ 217488 h 217488"/>
              <a:gd name="connsiteX4" fmla="*/ 284956 w 284956"/>
              <a:gd name="connsiteY4" fmla="*/ 19844 h 217488"/>
              <a:gd name="connsiteX0" fmla="*/ 284956 w 284956"/>
              <a:gd name="connsiteY0" fmla="*/ 0 h 221456"/>
              <a:gd name="connsiteX1" fmla="*/ 0 w 284956"/>
              <a:gd name="connsiteY1" fmla="*/ 3968 h 221456"/>
              <a:gd name="connsiteX2" fmla="*/ 1587 w 284956"/>
              <a:gd name="connsiteY2" fmla="*/ 221456 h 221456"/>
              <a:gd name="connsiteX3" fmla="*/ 206376 w 284956"/>
              <a:gd name="connsiteY3" fmla="*/ 221456 h 221456"/>
              <a:gd name="connsiteX4" fmla="*/ 284956 w 284956"/>
              <a:gd name="connsiteY4" fmla="*/ 0 h 221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6" h="221456">
                <a:moveTo>
                  <a:pt x="284956" y="0"/>
                </a:moveTo>
                <a:lnTo>
                  <a:pt x="0" y="3968"/>
                </a:lnTo>
                <a:lnTo>
                  <a:pt x="1587" y="221456"/>
                </a:lnTo>
                <a:lnTo>
                  <a:pt x="206376" y="221456"/>
                </a:lnTo>
                <a:lnTo>
                  <a:pt x="284956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72D75629-B7AB-4DD0-B36E-A0A70F5C5081}"/>
              </a:ext>
            </a:extLst>
          </p:cNvPr>
          <p:cNvSpPr/>
          <p:nvPr/>
        </p:nvSpPr>
        <p:spPr>
          <a:xfrm>
            <a:off x="8860592" y="1945726"/>
            <a:ext cx="333851" cy="263483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  <a:gd name="connsiteX0" fmla="*/ 358140 w 366721"/>
              <a:gd name="connsiteY0" fmla="*/ 0 h 222198"/>
              <a:gd name="connsiteX1" fmla="*/ 24289 w 366721"/>
              <a:gd name="connsiteY1" fmla="*/ 1087 h 222198"/>
              <a:gd name="connsiteX2" fmla="*/ 0 w 366721"/>
              <a:gd name="connsiteY2" fmla="*/ 215419 h 222198"/>
              <a:gd name="connsiteX3" fmla="*/ 366713 w 366721"/>
              <a:gd name="connsiteY3" fmla="*/ 222198 h 222198"/>
              <a:gd name="connsiteX4" fmla="*/ 358140 w 366721"/>
              <a:gd name="connsiteY4" fmla="*/ 0 h 222198"/>
              <a:gd name="connsiteX0" fmla="*/ 358140 w 358140"/>
              <a:gd name="connsiteY0" fmla="*/ 0 h 215419"/>
              <a:gd name="connsiteX1" fmla="*/ 24289 w 358140"/>
              <a:gd name="connsiteY1" fmla="*/ 1087 h 215419"/>
              <a:gd name="connsiteX2" fmla="*/ 0 w 358140"/>
              <a:gd name="connsiteY2" fmla="*/ 215419 h 215419"/>
              <a:gd name="connsiteX3" fmla="*/ 297656 w 358140"/>
              <a:gd name="connsiteY3" fmla="*/ 173283 h 215419"/>
              <a:gd name="connsiteX4" fmla="*/ 358140 w 358140"/>
              <a:gd name="connsiteY4" fmla="*/ 0 h 215419"/>
              <a:gd name="connsiteX0" fmla="*/ 333851 w 333851"/>
              <a:gd name="connsiteY0" fmla="*/ 0 h 199114"/>
              <a:gd name="connsiteX1" fmla="*/ 0 w 333851"/>
              <a:gd name="connsiteY1" fmla="*/ 1087 h 199114"/>
              <a:gd name="connsiteX2" fmla="*/ 25717 w 333851"/>
              <a:gd name="connsiteY2" fmla="*/ 199114 h 199114"/>
              <a:gd name="connsiteX3" fmla="*/ 273367 w 333851"/>
              <a:gd name="connsiteY3" fmla="*/ 173283 h 199114"/>
              <a:gd name="connsiteX4" fmla="*/ 333851 w 333851"/>
              <a:gd name="connsiteY4" fmla="*/ 0 h 199114"/>
              <a:gd name="connsiteX0" fmla="*/ 333851 w 333851"/>
              <a:gd name="connsiteY0" fmla="*/ 0 h 200457"/>
              <a:gd name="connsiteX1" fmla="*/ 0 w 333851"/>
              <a:gd name="connsiteY1" fmla="*/ 1087 h 200457"/>
              <a:gd name="connsiteX2" fmla="*/ 25717 w 333851"/>
              <a:gd name="connsiteY2" fmla="*/ 199114 h 200457"/>
              <a:gd name="connsiteX3" fmla="*/ 251935 w 333851"/>
              <a:gd name="connsiteY3" fmla="*/ 200457 h 200457"/>
              <a:gd name="connsiteX4" fmla="*/ 333851 w 333851"/>
              <a:gd name="connsiteY4" fmla="*/ 0 h 20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851" h="200457">
                <a:moveTo>
                  <a:pt x="333851" y="0"/>
                </a:moveTo>
                <a:lnTo>
                  <a:pt x="0" y="1087"/>
                </a:lnTo>
                <a:lnTo>
                  <a:pt x="25717" y="199114"/>
                </a:lnTo>
                <a:lnTo>
                  <a:pt x="251935" y="200457"/>
                </a:lnTo>
                <a:cubicBezTo>
                  <a:pt x="252252" y="142092"/>
                  <a:pt x="333534" y="58365"/>
                  <a:pt x="33385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reihandform: Form 3">
            <a:extLst>
              <a:ext uri="{FF2B5EF4-FFF2-40B4-BE49-F238E27FC236}">
                <a16:creationId xmlns:a16="http://schemas.microsoft.com/office/drawing/2014/main" id="{EAE88FFF-61ED-4A91-B50F-E98B51EF0C69}"/>
              </a:ext>
            </a:extLst>
          </p:cNvPr>
          <p:cNvSpPr/>
          <p:nvPr/>
        </p:nvSpPr>
        <p:spPr>
          <a:xfrm>
            <a:off x="8718726" y="2414742"/>
            <a:ext cx="374809" cy="30158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809" h="229445">
                <a:moveTo>
                  <a:pt x="374809" y="0"/>
                </a:moveTo>
                <a:lnTo>
                  <a:pt x="24289" y="8334"/>
                </a:lnTo>
                <a:lnTo>
                  <a:pt x="0" y="222666"/>
                </a:lnTo>
                <a:lnTo>
                  <a:pt x="366713" y="229445"/>
                </a:lnTo>
                <a:cubicBezTo>
                  <a:pt x="367030" y="171080"/>
                  <a:pt x="374492" y="58365"/>
                  <a:pt x="37480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09615796-BB7D-4A3B-99DF-1B66F549A36A}"/>
              </a:ext>
            </a:extLst>
          </p:cNvPr>
          <p:cNvSpPr/>
          <p:nvPr/>
        </p:nvSpPr>
        <p:spPr>
          <a:xfrm>
            <a:off x="8925886" y="2708592"/>
            <a:ext cx="402908" cy="19621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2908" h="196215">
                <a:moveTo>
                  <a:pt x="402908" y="0"/>
                </a:moveTo>
                <a:lnTo>
                  <a:pt x="31433" y="0"/>
                </a:lnTo>
                <a:lnTo>
                  <a:pt x="0" y="196215"/>
                </a:lnTo>
                <a:lnTo>
                  <a:pt x="371476" y="186690"/>
                </a:lnTo>
                <a:lnTo>
                  <a:pt x="402908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D9EFC0E4-9486-4736-800A-B24A4DA7CC15}"/>
              </a:ext>
            </a:extLst>
          </p:cNvPr>
          <p:cNvSpPr/>
          <p:nvPr/>
        </p:nvSpPr>
        <p:spPr>
          <a:xfrm>
            <a:off x="1338372" y="2787330"/>
            <a:ext cx="384175" cy="3460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9575 w 409575"/>
              <a:gd name="connsiteY0" fmla="*/ 0 h 346075"/>
              <a:gd name="connsiteX1" fmla="*/ 0 w 409575"/>
              <a:gd name="connsiteY1" fmla="*/ 0 h 346075"/>
              <a:gd name="connsiteX2" fmla="*/ 46037 w 409575"/>
              <a:gd name="connsiteY2" fmla="*/ 346075 h 346075"/>
              <a:gd name="connsiteX3" fmla="*/ 309563 w 409575"/>
              <a:gd name="connsiteY3" fmla="*/ 323850 h 346075"/>
              <a:gd name="connsiteX4" fmla="*/ 409575 w 4095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20637 w 384175"/>
              <a:gd name="connsiteY2" fmla="*/ 346075 h 346075"/>
              <a:gd name="connsiteX3" fmla="*/ 284163 w 384175"/>
              <a:gd name="connsiteY3" fmla="*/ 323850 h 346075"/>
              <a:gd name="connsiteX4" fmla="*/ 384175 w 3841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4175" h="346075">
                <a:moveTo>
                  <a:pt x="384175" y="0"/>
                </a:moveTo>
                <a:lnTo>
                  <a:pt x="0" y="0"/>
                </a:lnTo>
                <a:cubicBezTo>
                  <a:pt x="3139" y="59109"/>
                  <a:pt x="83270" y="161080"/>
                  <a:pt x="73709" y="163039"/>
                </a:cubicBezTo>
                <a:cubicBezTo>
                  <a:pt x="81418" y="160551"/>
                  <a:pt x="38328" y="285063"/>
                  <a:pt x="20637" y="346075"/>
                </a:cubicBezTo>
                <a:lnTo>
                  <a:pt x="284163" y="323850"/>
                </a:lnTo>
                <a:lnTo>
                  <a:pt x="384175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18587FA0-C35E-4C98-BE7E-5AF571AC5F77}"/>
              </a:ext>
            </a:extLst>
          </p:cNvPr>
          <p:cNvSpPr/>
          <p:nvPr/>
        </p:nvSpPr>
        <p:spPr>
          <a:xfrm>
            <a:off x="1564677" y="1975706"/>
            <a:ext cx="471488" cy="3333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488" h="333375">
                <a:moveTo>
                  <a:pt x="471488" y="0"/>
                </a:moveTo>
                <a:lnTo>
                  <a:pt x="61913" y="0"/>
                </a:lnTo>
                <a:lnTo>
                  <a:pt x="0" y="333375"/>
                </a:lnTo>
                <a:lnTo>
                  <a:pt x="371476" y="323850"/>
                </a:lnTo>
                <a:lnTo>
                  <a:pt x="471488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8D07BFD3-F052-46DF-A019-6C0A26D77B0B}"/>
              </a:ext>
            </a:extLst>
          </p:cNvPr>
          <p:cNvSpPr/>
          <p:nvPr/>
        </p:nvSpPr>
        <p:spPr>
          <a:xfrm>
            <a:off x="1535185" y="1946246"/>
            <a:ext cx="7533314" cy="1392572"/>
          </a:xfrm>
          <a:custGeom>
            <a:avLst/>
            <a:gdLst>
              <a:gd name="connsiteX0" fmla="*/ 0 w 7533314"/>
              <a:gd name="connsiteY0" fmla="*/ 1392572 h 1392572"/>
              <a:gd name="connsiteX1" fmla="*/ 444617 w 7533314"/>
              <a:gd name="connsiteY1" fmla="*/ 25167 h 1392572"/>
              <a:gd name="connsiteX2" fmla="*/ 7533314 w 7533314"/>
              <a:gd name="connsiteY2" fmla="*/ 0 h 1392572"/>
              <a:gd name="connsiteX3" fmla="*/ 7390701 w 7533314"/>
              <a:gd name="connsiteY3" fmla="*/ 1174459 h 1392572"/>
              <a:gd name="connsiteX4" fmla="*/ 0 w 7533314"/>
              <a:gd name="connsiteY4" fmla="*/ 1392572 h 139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33314" h="1392572">
                <a:moveTo>
                  <a:pt x="0" y="1392572"/>
                </a:moveTo>
                <a:lnTo>
                  <a:pt x="444617" y="25167"/>
                </a:lnTo>
                <a:lnTo>
                  <a:pt x="7533314" y="0"/>
                </a:lnTo>
                <a:lnTo>
                  <a:pt x="7390701" y="1174459"/>
                </a:lnTo>
                <a:lnTo>
                  <a:pt x="0" y="1392572"/>
                </a:lnTo>
                <a:close/>
              </a:path>
            </a:pathLst>
          </a:custGeom>
          <a:solidFill>
            <a:schemeClr val="tx1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4365C5B6-6E26-4650-A8EE-98BEF0CC495C}"/>
              </a:ext>
            </a:extLst>
          </p:cNvPr>
          <p:cNvCxnSpPr>
            <a:cxnSpLocks/>
            <a:stCxn id="7" idx="2"/>
            <a:endCxn id="3" idx="3"/>
          </p:cNvCxnSpPr>
          <p:nvPr/>
        </p:nvCxnSpPr>
        <p:spPr>
          <a:xfrm flipV="1">
            <a:off x="1564677" y="2209209"/>
            <a:ext cx="7547850" cy="998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39ED80FB-D987-4762-8ED6-8182180BB3D5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 flipV="1">
            <a:off x="1626853" y="2414742"/>
            <a:ext cx="7466682" cy="872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511837A1-0E17-4C10-B6EF-6E98D1A66A1F}"/>
              </a:ext>
            </a:extLst>
          </p:cNvPr>
          <p:cNvCxnSpPr>
            <a:cxnSpLocks/>
            <a:stCxn id="6" idx="1"/>
            <a:endCxn id="5" idx="0"/>
          </p:cNvCxnSpPr>
          <p:nvPr/>
        </p:nvCxnSpPr>
        <p:spPr>
          <a:xfrm flipV="1">
            <a:off x="1338372" y="2708592"/>
            <a:ext cx="7990422" cy="7873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911D189F-3000-4622-B3FE-4A4C7986D0C3}"/>
              </a:ext>
            </a:extLst>
          </p:cNvPr>
          <p:cNvCxnSpPr>
            <a:cxnSpLocks/>
            <a:endCxn id="5" idx="3"/>
          </p:cNvCxnSpPr>
          <p:nvPr/>
        </p:nvCxnSpPr>
        <p:spPr>
          <a:xfrm flipV="1">
            <a:off x="1392572" y="2895282"/>
            <a:ext cx="7904790" cy="2254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1225ADE8-2D83-4527-8778-737109F5F6B0}"/>
              </a:ext>
            </a:extLst>
          </p:cNvPr>
          <p:cNvCxnSpPr>
            <a:cxnSpLocks/>
            <a:stCxn id="7" idx="1"/>
            <a:endCxn id="3" idx="0"/>
          </p:cNvCxnSpPr>
          <p:nvPr/>
        </p:nvCxnSpPr>
        <p:spPr>
          <a:xfrm flipV="1">
            <a:off x="1626590" y="1945726"/>
            <a:ext cx="7567853" cy="299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30C0DF67-9A59-4557-8A73-1EDE1768B5F0}"/>
              </a:ext>
            </a:extLst>
          </p:cNvPr>
          <p:cNvCxnSpPr>
            <a:cxnSpLocks/>
          </p:cNvCxnSpPr>
          <p:nvPr/>
        </p:nvCxnSpPr>
        <p:spPr>
          <a:xfrm flipV="1">
            <a:off x="1535185" y="3113085"/>
            <a:ext cx="7390701" cy="2181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Grafik 17">
            <a:extLst>
              <a:ext uri="{FF2B5EF4-FFF2-40B4-BE49-F238E27FC236}">
                <a16:creationId xmlns:a16="http://schemas.microsoft.com/office/drawing/2014/main" id="{EE97D5B4-485B-4844-973F-3E3F70FA0B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572" y="4609576"/>
            <a:ext cx="9561915" cy="149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4286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3CCEE250-39F5-4DA6-B099-2A3B8D003435}"/>
              </a:ext>
            </a:extLst>
          </p:cNvPr>
          <p:cNvGrpSpPr/>
          <p:nvPr/>
        </p:nvGrpSpPr>
        <p:grpSpPr>
          <a:xfrm>
            <a:off x="869939" y="1335880"/>
            <a:ext cx="8880960" cy="2918121"/>
            <a:chOff x="869939" y="1335880"/>
            <a:chExt cx="8880960" cy="2918121"/>
          </a:xfrm>
        </p:grpSpPr>
        <p:sp>
          <p:nvSpPr>
            <p:cNvPr id="3" name="Freihandform: Form 2">
              <a:extLst>
                <a:ext uri="{FF2B5EF4-FFF2-40B4-BE49-F238E27FC236}">
                  <a16:creationId xmlns:a16="http://schemas.microsoft.com/office/drawing/2014/main" id="{A2F16694-3ACE-4F54-9BA4-00693A32A001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Freihandform: Form 3">
              <a:extLst>
                <a:ext uri="{FF2B5EF4-FFF2-40B4-BE49-F238E27FC236}">
                  <a16:creationId xmlns:a16="http://schemas.microsoft.com/office/drawing/2014/main" id="{4D1D7F4F-F118-438C-8374-1AB602F564A3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Freihandform: Form 4">
              <a:extLst>
                <a:ext uri="{FF2B5EF4-FFF2-40B4-BE49-F238E27FC236}">
                  <a16:creationId xmlns:a16="http://schemas.microsoft.com/office/drawing/2014/main" id="{EBF3CC5E-C03C-4C8D-BC8C-7BBABC2CFE53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Freihandform: Form 5">
              <a:extLst>
                <a:ext uri="{FF2B5EF4-FFF2-40B4-BE49-F238E27FC236}">
                  <a16:creationId xmlns:a16="http://schemas.microsoft.com/office/drawing/2014/main" id="{04644836-19D1-434A-9848-9F7043781D48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Freihandform: Form 6">
              <a:extLst>
                <a:ext uri="{FF2B5EF4-FFF2-40B4-BE49-F238E27FC236}">
                  <a16:creationId xmlns:a16="http://schemas.microsoft.com/office/drawing/2014/main" id="{8874B613-C1EE-4391-8926-B23D44A5B643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F14927F6-BDA4-469E-BA93-6F711669A190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CDC670FB-8C12-48A1-8A9E-980250E77AA2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10" name="Picture 2" descr="Bildergebnis fÃ¼r holzmaserung">
              <a:extLst>
                <a:ext uri="{FF2B5EF4-FFF2-40B4-BE49-F238E27FC236}">
                  <a16:creationId xmlns:a16="http://schemas.microsoft.com/office/drawing/2014/main" id="{6AF668BE-CEB9-4056-8C89-BE40594B47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1359" y="1902699"/>
              <a:ext cx="8370723" cy="144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130B5849-BE6C-43D5-94CD-FFB04B4C65CC}"/>
                </a:ext>
              </a:extLst>
            </p:cNvPr>
            <p:cNvCxnSpPr>
              <a:cxnSpLocks/>
              <a:stCxn id="8" idx="2"/>
              <a:endCxn id="4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6BB15A94-F1EA-45EF-889F-7D472431A19C}"/>
                </a:ext>
              </a:extLst>
            </p:cNvPr>
            <p:cNvCxnSpPr>
              <a:cxnSpLocks/>
              <a:stCxn id="3" idx="2"/>
              <a:endCxn id="5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623821A4-0C20-4FB4-9137-D610826C1BD0}"/>
                </a:ext>
              </a:extLst>
            </p:cNvPr>
            <p:cNvCxnSpPr>
              <a:cxnSpLocks/>
              <a:stCxn id="7" idx="1"/>
              <a:endCxn id="6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D0EE2EAE-5820-4E21-96B6-8E689AD1B013}"/>
                </a:ext>
              </a:extLst>
            </p:cNvPr>
            <p:cNvCxnSpPr>
              <a:cxnSpLocks/>
              <a:endCxn id="6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61D5D135-E340-4E6A-AF4B-824786DB1E93}"/>
                </a:ext>
              </a:extLst>
            </p:cNvPr>
            <p:cNvCxnSpPr>
              <a:cxnSpLocks/>
              <a:stCxn id="8" idx="1"/>
              <a:endCxn id="4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7397DEFE-B1E9-41B6-9BB6-2F0F421371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CF3CEAEC-83C7-4073-9BB2-4122C46AE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939" y="1335880"/>
              <a:ext cx="8880960" cy="2918121"/>
            </a:xfrm>
            <a:prstGeom prst="rect">
              <a:avLst/>
            </a:prstGeom>
          </p:spPr>
        </p:pic>
      </p:grpSp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8D22BB69-9954-469E-B8BF-6E2BCBC9AC8D}"/>
              </a:ext>
            </a:extLst>
          </p:cNvPr>
          <p:cNvSpPr/>
          <p:nvPr/>
        </p:nvSpPr>
        <p:spPr>
          <a:xfrm>
            <a:off x="2889260" y="4863222"/>
            <a:ext cx="284956" cy="22145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92908 w 471488"/>
              <a:gd name="connsiteY3" fmla="*/ 197644 h 333375"/>
              <a:gd name="connsiteX4" fmla="*/ 471488 w 471488"/>
              <a:gd name="connsiteY4" fmla="*/ 0 h 333375"/>
              <a:gd name="connsiteX0" fmla="*/ 409575 w 409575"/>
              <a:gd name="connsiteY0" fmla="*/ 0 h 202406"/>
              <a:gd name="connsiteX1" fmla="*/ 0 w 409575"/>
              <a:gd name="connsiteY1" fmla="*/ 0 h 202406"/>
              <a:gd name="connsiteX2" fmla="*/ 42862 w 409575"/>
              <a:gd name="connsiteY2" fmla="*/ 202406 h 202406"/>
              <a:gd name="connsiteX3" fmla="*/ 330995 w 409575"/>
              <a:gd name="connsiteY3" fmla="*/ 197644 h 202406"/>
              <a:gd name="connsiteX4" fmla="*/ 409575 w 409575"/>
              <a:gd name="connsiteY4" fmla="*/ 0 h 202406"/>
              <a:gd name="connsiteX0" fmla="*/ 366713 w 366713"/>
              <a:gd name="connsiteY0" fmla="*/ 0 h 202406"/>
              <a:gd name="connsiteX1" fmla="*/ 78582 w 366713"/>
              <a:gd name="connsiteY1" fmla="*/ 2381 h 202406"/>
              <a:gd name="connsiteX2" fmla="*/ 0 w 366713"/>
              <a:gd name="connsiteY2" fmla="*/ 202406 h 202406"/>
              <a:gd name="connsiteX3" fmla="*/ 288133 w 366713"/>
              <a:gd name="connsiteY3" fmla="*/ 197644 h 202406"/>
              <a:gd name="connsiteX4" fmla="*/ 366713 w 366713"/>
              <a:gd name="connsiteY4" fmla="*/ 0 h 202406"/>
              <a:gd name="connsiteX0" fmla="*/ 288131 w 288131"/>
              <a:gd name="connsiteY0" fmla="*/ 0 h 197644"/>
              <a:gd name="connsiteX1" fmla="*/ 0 w 288131"/>
              <a:gd name="connsiteY1" fmla="*/ 2381 h 197644"/>
              <a:gd name="connsiteX2" fmla="*/ 4762 w 288131"/>
              <a:gd name="connsiteY2" fmla="*/ 197644 h 197644"/>
              <a:gd name="connsiteX3" fmla="*/ 209551 w 288131"/>
              <a:gd name="connsiteY3" fmla="*/ 197644 h 197644"/>
              <a:gd name="connsiteX4" fmla="*/ 288131 w 288131"/>
              <a:gd name="connsiteY4" fmla="*/ 0 h 197644"/>
              <a:gd name="connsiteX0" fmla="*/ 284956 w 284956"/>
              <a:gd name="connsiteY0" fmla="*/ 19844 h 217488"/>
              <a:gd name="connsiteX1" fmla="*/ 0 w 284956"/>
              <a:gd name="connsiteY1" fmla="*/ 0 h 217488"/>
              <a:gd name="connsiteX2" fmla="*/ 1587 w 284956"/>
              <a:gd name="connsiteY2" fmla="*/ 217488 h 217488"/>
              <a:gd name="connsiteX3" fmla="*/ 206376 w 284956"/>
              <a:gd name="connsiteY3" fmla="*/ 217488 h 217488"/>
              <a:gd name="connsiteX4" fmla="*/ 284956 w 284956"/>
              <a:gd name="connsiteY4" fmla="*/ 19844 h 217488"/>
              <a:gd name="connsiteX0" fmla="*/ 284956 w 284956"/>
              <a:gd name="connsiteY0" fmla="*/ 0 h 221456"/>
              <a:gd name="connsiteX1" fmla="*/ 0 w 284956"/>
              <a:gd name="connsiteY1" fmla="*/ 3968 h 221456"/>
              <a:gd name="connsiteX2" fmla="*/ 1587 w 284956"/>
              <a:gd name="connsiteY2" fmla="*/ 221456 h 221456"/>
              <a:gd name="connsiteX3" fmla="*/ 206376 w 284956"/>
              <a:gd name="connsiteY3" fmla="*/ 221456 h 221456"/>
              <a:gd name="connsiteX4" fmla="*/ 284956 w 284956"/>
              <a:gd name="connsiteY4" fmla="*/ 0 h 221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6" h="221456">
                <a:moveTo>
                  <a:pt x="284956" y="0"/>
                </a:moveTo>
                <a:lnTo>
                  <a:pt x="0" y="3968"/>
                </a:lnTo>
                <a:lnTo>
                  <a:pt x="1587" y="221456"/>
                </a:lnTo>
                <a:lnTo>
                  <a:pt x="206376" y="221456"/>
                </a:lnTo>
                <a:lnTo>
                  <a:pt x="284956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Freihandform: Form 19">
            <a:extLst>
              <a:ext uri="{FF2B5EF4-FFF2-40B4-BE49-F238E27FC236}">
                <a16:creationId xmlns:a16="http://schemas.microsoft.com/office/drawing/2014/main" id="{B6201AA2-3603-479D-8654-CD147A3F9DAE}"/>
              </a:ext>
            </a:extLst>
          </p:cNvPr>
          <p:cNvSpPr/>
          <p:nvPr/>
        </p:nvSpPr>
        <p:spPr>
          <a:xfrm>
            <a:off x="10124586" y="4528437"/>
            <a:ext cx="333851" cy="263483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  <a:gd name="connsiteX0" fmla="*/ 358140 w 366721"/>
              <a:gd name="connsiteY0" fmla="*/ 0 h 222198"/>
              <a:gd name="connsiteX1" fmla="*/ 24289 w 366721"/>
              <a:gd name="connsiteY1" fmla="*/ 1087 h 222198"/>
              <a:gd name="connsiteX2" fmla="*/ 0 w 366721"/>
              <a:gd name="connsiteY2" fmla="*/ 215419 h 222198"/>
              <a:gd name="connsiteX3" fmla="*/ 366713 w 366721"/>
              <a:gd name="connsiteY3" fmla="*/ 222198 h 222198"/>
              <a:gd name="connsiteX4" fmla="*/ 358140 w 366721"/>
              <a:gd name="connsiteY4" fmla="*/ 0 h 222198"/>
              <a:gd name="connsiteX0" fmla="*/ 358140 w 358140"/>
              <a:gd name="connsiteY0" fmla="*/ 0 h 215419"/>
              <a:gd name="connsiteX1" fmla="*/ 24289 w 358140"/>
              <a:gd name="connsiteY1" fmla="*/ 1087 h 215419"/>
              <a:gd name="connsiteX2" fmla="*/ 0 w 358140"/>
              <a:gd name="connsiteY2" fmla="*/ 215419 h 215419"/>
              <a:gd name="connsiteX3" fmla="*/ 297656 w 358140"/>
              <a:gd name="connsiteY3" fmla="*/ 173283 h 215419"/>
              <a:gd name="connsiteX4" fmla="*/ 358140 w 358140"/>
              <a:gd name="connsiteY4" fmla="*/ 0 h 215419"/>
              <a:gd name="connsiteX0" fmla="*/ 333851 w 333851"/>
              <a:gd name="connsiteY0" fmla="*/ 0 h 199114"/>
              <a:gd name="connsiteX1" fmla="*/ 0 w 333851"/>
              <a:gd name="connsiteY1" fmla="*/ 1087 h 199114"/>
              <a:gd name="connsiteX2" fmla="*/ 25717 w 333851"/>
              <a:gd name="connsiteY2" fmla="*/ 199114 h 199114"/>
              <a:gd name="connsiteX3" fmla="*/ 273367 w 333851"/>
              <a:gd name="connsiteY3" fmla="*/ 173283 h 199114"/>
              <a:gd name="connsiteX4" fmla="*/ 333851 w 333851"/>
              <a:gd name="connsiteY4" fmla="*/ 0 h 199114"/>
              <a:gd name="connsiteX0" fmla="*/ 333851 w 333851"/>
              <a:gd name="connsiteY0" fmla="*/ 0 h 200457"/>
              <a:gd name="connsiteX1" fmla="*/ 0 w 333851"/>
              <a:gd name="connsiteY1" fmla="*/ 1087 h 200457"/>
              <a:gd name="connsiteX2" fmla="*/ 25717 w 333851"/>
              <a:gd name="connsiteY2" fmla="*/ 199114 h 200457"/>
              <a:gd name="connsiteX3" fmla="*/ 251935 w 333851"/>
              <a:gd name="connsiteY3" fmla="*/ 200457 h 200457"/>
              <a:gd name="connsiteX4" fmla="*/ 333851 w 333851"/>
              <a:gd name="connsiteY4" fmla="*/ 0 h 20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851" h="200457">
                <a:moveTo>
                  <a:pt x="333851" y="0"/>
                </a:moveTo>
                <a:lnTo>
                  <a:pt x="0" y="1087"/>
                </a:lnTo>
                <a:lnTo>
                  <a:pt x="25717" y="199114"/>
                </a:lnTo>
                <a:lnTo>
                  <a:pt x="251935" y="200457"/>
                </a:lnTo>
                <a:cubicBezTo>
                  <a:pt x="252252" y="142092"/>
                  <a:pt x="333534" y="58365"/>
                  <a:pt x="333851" y="0"/>
                </a:cubicBez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Freihandform: Form 20">
            <a:extLst>
              <a:ext uri="{FF2B5EF4-FFF2-40B4-BE49-F238E27FC236}">
                <a16:creationId xmlns:a16="http://schemas.microsoft.com/office/drawing/2014/main" id="{64EAA45E-7028-4F98-8ACD-40023290E1F6}"/>
              </a:ext>
            </a:extLst>
          </p:cNvPr>
          <p:cNvSpPr/>
          <p:nvPr/>
        </p:nvSpPr>
        <p:spPr>
          <a:xfrm>
            <a:off x="9982720" y="4997453"/>
            <a:ext cx="374809" cy="30158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809" h="229445">
                <a:moveTo>
                  <a:pt x="374809" y="0"/>
                </a:moveTo>
                <a:lnTo>
                  <a:pt x="24289" y="8334"/>
                </a:lnTo>
                <a:lnTo>
                  <a:pt x="0" y="222666"/>
                </a:lnTo>
                <a:lnTo>
                  <a:pt x="366713" y="229445"/>
                </a:lnTo>
                <a:cubicBezTo>
                  <a:pt x="367030" y="171080"/>
                  <a:pt x="374492" y="58365"/>
                  <a:pt x="374809" y="0"/>
                </a:cubicBez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D4281401-22D2-4E62-9AAF-ACCC6BE8C34D}"/>
              </a:ext>
            </a:extLst>
          </p:cNvPr>
          <p:cNvSpPr/>
          <p:nvPr/>
        </p:nvSpPr>
        <p:spPr>
          <a:xfrm>
            <a:off x="10189880" y="5291303"/>
            <a:ext cx="402908" cy="19621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2908" h="196215">
                <a:moveTo>
                  <a:pt x="402908" y="0"/>
                </a:moveTo>
                <a:lnTo>
                  <a:pt x="31433" y="0"/>
                </a:lnTo>
                <a:lnTo>
                  <a:pt x="0" y="196215"/>
                </a:lnTo>
                <a:lnTo>
                  <a:pt x="371476" y="186690"/>
                </a:lnTo>
                <a:lnTo>
                  <a:pt x="402908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Freihandform: Form 22">
            <a:extLst>
              <a:ext uri="{FF2B5EF4-FFF2-40B4-BE49-F238E27FC236}">
                <a16:creationId xmlns:a16="http://schemas.microsoft.com/office/drawing/2014/main" id="{03DBC9F9-0D80-4027-8923-81E345EF8A2F}"/>
              </a:ext>
            </a:extLst>
          </p:cNvPr>
          <p:cNvSpPr/>
          <p:nvPr/>
        </p:nvSpPr>
        <p:spPr>
          <a:xfrm>
            <a:off x="2602366" y="5370041"/>
            <a:ext cx="384175" cy="3460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9575 w 409575"/>
              <a:gd name="connsiteY0" fmla="*/ 0 h 346075"/>
              <a:gd name="connsiteX1" fmla="*/ 0 w 409575"/>
              <a:gd name="connsiteY1" fmla="*/ 0 h 346075"/>
              <a:gd name="connsiteX2" fmla="*/ 46037 w 409575"/>
              <a:gd name="connsiteY2" fmla="*/ 346075 h 346075"/>
              <a:gd name="connsiteX3" fmla="*/ 309563 w 409575"/>
              <a:gd name="connsiteY3" fmla="*/ 323850 h 346075"/>
              <a:gd name="connsiteX4" fmla="*/ 409575 w 4095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20637 w 384175"/>
              <a:gd name="connsiteY2" fmla="*/ 346075 h 346075"/>
              <a:gd name="connsiteX3" fmla="*/ 284163 w 384175"/>
              <a:gd name="connsiteY3" fmla="*/ 323850 h 346075"/>
              <a:gd name="connsiteX4" fmla="*/ 384175 w 3841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4175" h="346075">
                <a:moveTo>
                  <a:pt x="384175" y="0"/>
                </a:moveTo>
                <a:lnTo>
                  <a:pt x="0" y="0"/>
                </a:lnTo>
                <a:cubicBezTo>
                  <a:pt x="3139" y="59109"/>
                  <a:pt x="83270" y="161080"/>
                  <a:pt x="73709" y="163039"/>
                </a:cubicBezTo>
                <a:cubicBezTo>
                  <a:pt x="81418" y="160551"/>
                  <a:pt x="38328" y="285063"/>
                  <a:pt x="20637" y="346075"/>
                </a:cubicBezTo>
                <a:lnTo>
                  <a:pt x="284163" y="323850"/>
                </a:lnTo>
                <a:lnTo>
                  <a:pt x="384175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4" name="Freihandform: Form 23">
            <a:extLst>
              <a:ext uri="{FF2B5EF4-FFF2-40B4-BE49-F238E27FC236}">
                <a16:creationId xmlns:a16="http://schemas.microsoft.com/office/drawing/2014/main" id="{4E6AB760-2BF4-47BE-B680-42146CCB0AE6}"/>
              </a:ext>
            </a:extLst>
          </p:cNvPr>
          <p:cNvSpPr/>
          <p:nvPr/>
        </p:nvSpPr>
        <p:spPr>
          <a:xfrm>
            <a:off x="2828671" y="4558417"/>
            <a:ext cx="471488" cy="3333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488" h="333375">
                <a:moveTo>
                  <a:pt x="471488" y="0"/>
                </a:moveTo>
                <a:lnTo>
                  <a:pt x="61913" y="0"/>
                </a:lnTo>
                <a:lnTo>
                  <a:pt x="0" y="333375"/>
                </a:lnTo>
                <a:lnTo>
                  <a:pt x="371476" y="323850"/>
                </a:lnTo>
                <a:lnTo>
                  <a:pt x="471488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Freihandform: Form 24">
            <a:extLst>
              <a:ext uri="{FF2B5EF4-FFF2-40B4-BE49-F238E27FC236}">
                <a16:creationId xmlns:a16="http://schemas.microsoft.com/office/drawing/2014/main" id="{EF540767-F810-43ED-9201-0F57289C2BA6}"/>
              </a:ext>
            </a:extLst>
          </p:cNvPr>
          <p:cNvSpPr/>
          <p:nvPr/>
        </p:nvSpPr>
        <p:spPr>
          <a:xfrm>
            <a:off x="2799179" y="4528957"/>
            <a:ext cx="7533314" cy="1392572"/>
          </a:xfrm>
          <a:custGeom>
            <a:avLst/>
            <a:gdLst>
              <a:gd name="connsiteX0" fmla="*/ 0 w 7533314"/>
              <a:gd name="connsiteY0" fmla="*/ 1392572 h 1392572"/>
              <a:gd name="connsiteX1" fmla="*/ 444617 w 7533314"/>
              <a:gd name="connsiteY1" fmla="*/ 25167 h 1392572"/>
              <a:gd name="connsiteX2" fmla="*/ 7533314 w 7533314"/>
              <a:gd name="connsiteY2" fmla="*/ 0 h 1392572"/>
              <a:gd name="connsiteX3" fmla="*/ 7390701 w 7533314"/>
              <a:gd name="connsiteY3" fmla="*/ 1174459 h 1392572"/>
              <a:gd name="connsiteX4" fmla="*/ 0 w 7533314"/>
              <a:gd name="connsiteY4" fmla="*/ 1392572 h 139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33314" h="1392572">
                <a:moveTo>
                  <a:pt x="0" y="1392572"/>
                </a:moveTo>
                <a:lnTo>
                  <a:pt x="444617" y="25167"/>
                </a:lnTo>
                <a:lnTo>
                  <a:pt x="7533314" y="0"/>
                </a:lnTo>
                <a:lnTo>
                  <a:pt x="7390701" y="1174459"/>
                </a:lnTo>
                <a:lnTo>
                  <a:pt x="0" y="1392572"/>
                </a:lnTo>
                <a:close/>
              </a:path>
            </a:pathLst>
          </a:custGeom>
          <a:solidFill>
            <a:srgbClr val="915937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/>
          </a:p>
        </p:txBody>
      </p:sp>
      <p:pic>
        <p:nvPicPr>
          <p:cNvPr id="26" name="Picture 2" descr="Bildergebnis fÃ¼r holzmaserung">
            <a:extLst>
              <a:ext uri="{FF2B5EF4-FFF2-40B4-BE49-F238E27FC236}">
                <a16:creationId xmlns:a16="http://schemas.microsoft.com/office/drawing/2014/main" id="{0FB74862-1F75-467E-9AA5-336A92800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5353" y="4485410"/>
            <a:ext cx="8370723" cy="1449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3BF6FEA4-E115-4C34-AF58-4D4F285138E9}"/>
              </a:ext>
            </a:extLst>
          </p:cNvPr>
          <p:cNvCxnSpPr>
            <a:cxnSpLocks/>
            <a:stCxn id="24" idx="2"/>
            <a:endCxn id="20" idx="3"/>
          </p:cNvCxnSpPr>
          <p:nvPr/>
        </p:nvCxnSpPr>
        <p:spPr>
          <a:xfrm flipV="1">
            <a:off x="2828671" y="4791920"/>
            <a:ext cx="7547850" cy="998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E338DCBF-2037-40FD-9834-4007781EBFB7}"/>
              </a:ext>
            </a:extLst>
          </p:cNvPr>
          <p:cNvCxnSpPr>
            <a:cxnSpLocks/>
            <a:stCxn id="19" idx="2"/>
            <a:endCxn id="21" idx="0"/>
          </p:cNvCxnSpPr>
          <p:nvPr/>
        </p:nvCxnSpPr>
        <p:spPr>
          <a:xfrm flipV="1">
            <a:off x="2890847" y="4997453"/>
            <a:ext cx="7466682" cy="872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0199C593-E5D4-4A00-A38B-BDED5C2B3263}"/>
              </a:ext>
            </a:extLst>
          </p:cNvPr>
          <p:cNvCxnSpPr>
            <a:cxnSpLocks/>
            <a:stCxn id="23" idx="1"/>
            <a:endCxn id="22" idx="0"/>
          </p:cNvCxnSpPr>
          <p:nvPr/>
        </p:nvCxnSpPr>
        <p:spPr>
          <a:xfrm flipV="1">
            <a:off x="2602366" y="5291303"/>
            <a:ext cx="7990422" cy="7873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C7B26761-0E38-47C0-BBF8-835559C5E7F1}"/>
              </a:ext>
            </a:extLst>
          </p:cNvPr>
          <p:cNvCxnSpPr>
            <a:cxnSpLocks/>
            <a:endCxn id="22" idx="3"/>
          </p:cNvCxnSpPr>
          <p:nvPr/>
        </p:nvCxnSpPr>
        <p:spPr>
          <a:xfrm flipV="1">
            <a:off x="2656566" y="5477993"/>
            <a:ext cx="7904790" cy="2254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D2CB1CC5-F950-4306-B29E-6B10DD17F21D}"/>
              </a:ext>
            </a:extLst>
          </p:cNvPr>
          <p:cNvCxnSpPr>
            <a:cxnSpLocks/>
            <a:stCxn id="24" idx="1"/>
            <a:endCxn id="20" idx="0"/>
          </p:cNvCxnSpPr>
          <p:nvPr/>
        </p:nvCxnSpPr>
        <p:spPr>
          <a:xfrm flipV="1">
            <a:off x="2890584" y="4528437"/>
            <a:ext cx="7567853" cy="299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023EE892-243D-4B76-93FA-EE5FD98E5C13}"/>
              </a:ext>
            </a:extLst>
          </p:cNvPr>
          <p:cNvCxnSpPr>
            <a:cxnSpLocks/>
          </p:cNvCxnSpPr>
          <p:nvPr/>
        </p:nvCxnSpPr>
        <p:spPr>
          <a:xfrm flipV="1">
            <a:off x="2799179" y="5695796"/>
            <a:ext cx="7390701" cy="2181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Grafik 32">
            <a:extLst>
              <a:ext uri="{FF2B5EF4-FFF2-40B4-BE49-F238E27FC236}">
                <a16:creationId xmlns:a16="http://schemas.microsoft.com/office/drawing/2014/main" id="{C02D10B2-D7A2-410B-9248-2E2B1D479C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234" y="3918591"/>
            <a:ext cx="8880960" cy="291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539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42480C01-CDF9-4BDF-B9BE-54BE7A892784}"/>
              </a:ext>
            </a:extLst>
          </p:cNvPr>
          <p:cNvSpPr txBox="1"/>
          <p:nvPr/>
        </p:nvSpPr>
        <p:spPr>
          <a:xfrm>
            <a:off x="2276213" y="271575"/>
            <a:ext cx="7639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54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Settings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8A8C504-C06F-4EE3-BDAE-E6980037BC51}"/>
              </a:ext>
            </a:extLst>
          </p:cNvPr>
          <p:cNvSpPr txBox="1"/>
          <p:nvPr/>
        </p:nvSpPr>
        <p:spPr>
          <a:xfrm>
            <a:off x="2276213" y="1774603"/>
            <a:ext cx="76395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4000" cap="all" dirty="0"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IP: 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4FE489AD-A819-4F3D-9D2B-F4741BF3435A}"/>
              </a:ext>
            </a:extLst>
          </p:cNvPr>
          <p:cNvGrpSpPr/>
          <p:nvPr/>
        </p:nvGrpSpPr>
        <p:grpSpPr>
          <a:xfrm rot="2890147" flipH="1">
            <a:off x="9208423" y="1872997"/>
            <a:ext cx="358974" cy="511096"/>
            <a:chOff x="583582" y="2465209"/>
            <a:chExt cx="1362815" cy="1940338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BC6FA726-A754-4AAA-AB12-2C2DE72417AB}"/>
                </a:ext>
              </a:extLst>
            </p:cNvPr>
            <p:cNvSpPr/>
            <p:nvPr/>
          </p:nvSpPr>
          <p:spPr>
            <a:xfrm>
              <a:off x="796954" y="2477420"/>
              <a:ext cx="226503" cy="1862762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" name="Picture 2" descr="Bildergebnis fÃ¼r holzmaserung">
              <a:extLst>
                <a:ext uri="{FF2B5EF4-FFF2-40B4-BE49-F238E27FC236}">
                  <a16:creationId xmlns:a16="http://schemas.microsoft.com/office/drawing/2014/main" id="{484EF872-45FA-40C9-8512-D31211ECA8E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-20081" y="3294589"/>
              <a:ext cx="1872918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34DFB788-FD81-4E96-98ED-9E1106A5B6FF}"/>
                </a:ext>
              </a:extLst>
            </p:cNvPr>
            <p:cNvSpPr/>
            <p:nvPr/>
          </p:nvSpPr>
          <p:spPr>
            <a:xfrm rot="6411897">
              <a:off x="1151738" y="3567296"/>
              <a:ext cx="226503" cy="136281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8" name="Picture 2" descr="Bildergebnis fÃ¼r holzmaserung">
              <a:extLst>
                <a:ext uri="{FF2B5EF4-FFF2-40B4-BE49-F238E27FC236}">
                  <a16:creationId xmlns:a16="http://schemas.microsoft.com/office/drawing/2014/main" id="{9E44666F-D309-4AB2-8B79-4D3E30ADE92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025843">
              <a:off x="603231" y="4130453"/>
              <a:ext cx="13196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hteck 69">
              <a:extLst>
                <a:ext uri="{FF2B5EF4-FFF2-40B4-BE49-F238E27FC236}">
                  <a16:creationId xmlns:a16="http://schemas.microsoft.com/office/drawing/2014/main" id="{E41E0808-A830-41AC-A5C8-372620220D57}"/>
                </a:ext>
              </a:extLst>
            </p:cNvPr>
            <p:cNvSpPr/>
            <p:nvPr/>
          </p:nvSpPr>
          <p:spPr>
            <a:xfrm rot="19164079">
              <a:off x="882180" y="3822111"/>
              <a:ext cx="106139" cy="5834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139" h="583436">
                  <a:moveTo>
                    <a:pt x="25309" y="90657"/>
                  </a:moveTo>
                  <a:lnTo>
                    <a:pt x="106139" y="0"/>
                  </a:lnTo>
                  <a:lnTo>
                    <a:pt x="50105" y="583436"/>
                  </a:lnTo>
                  <a:lnTo>
                    <a:pt x="0" y="502852"/>
                  </a:lnTo>
                  <a:lnTo>
                    <a:pt x="25309" y="9065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69">
              <a:extLst>
                <a:ext uri="{FF2B5EF4-FFF2-40B4-BE49-F238E27FC236}">
                  <a16:creationId xmlns:a16="http://schemas.microsoft.com/office/drawing/2014/main" id="{23C7BBD7-CA73-461D-BB81-5B9E0ECCB9EC}"/>
                </a:ext>
              </a:extLst>
            </p:cNvPr>
            <p:cNvSpPr/>
            <p:nvPr/>
          </p:nvSpPr>
          <p:spPr>
            <a:xfrm rot="2435921" flipH="1">
              <a:off x="878706" y="3915098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2061813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8491216-1F05-4E79-8B03-0DB0452A198D}"/>
              </a:ext>
            </a:extLst>
          </p:cNvPr>
          <p:cNvGrpSpPr/>
          <p:nvPr/>
        </p:nvGrpSpPr>
        <p:grpSpPr>
          <a:xfrm>
            <a:off x="3439877" y="16471"/>
            <a:ext cx="5138066" cy="1366735"/>
            <a:chOff x="3439877" y="16471"/>
            <a:chExt cx="5138066" cy="1366735"/>
          </a:xfrm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28E3A7F2-49B0-4C7A-A8ED-C4A02548A29C}"/>
                </a:ext>
              </a:extLst>
            </p:cNvPr>
            <p:cNvSpPr txBox="1"/>
            <p:nvPr/>
          </p:nvSpPr>
          <p:spPr>
            <a:xfrm>
              <a:off x="3439877" y="16471"/>
              <a:ext cx="513806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60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Online    Lobby</a:t>
              </a:r>
              <a:endParaRPr lang="de-DE" sz="48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endParaRPr>
            </a:p>
          </p:txBody>
        </p:sp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C8865207-7E89-4BCD-B528-F87FD4868182}"/>
                </a:ext>
              </a:extLst>
            </p:cNvPr>
            <p:cNvGrpSpPr/>
            <p:nvPr/>
          </p:nvGrpSpPr>
          <p:grpSpPr>
            <a:xfrm>
              <a:off x="5634439" y="134826"/>
              <a:ext cx="905692" cy="1248380"/>
              <a:chOff x="6440027" y="2635236"/>
              <a:chExt cx="1002257" cy="1381484"/>
            </a:xfrm>
          </p:grpSpPr>
          <p:sp>
            <p:nvSpPr>
              <p:cNvPr id="6" name="Fünfeck 1">
                <a:extLst>
                  <a:ext uri="{FF2B5EF4-FFF2-40B4-BE49-F238E27FC236}">
                    <a16:creationId xmlns:a16="http://schemas.microsoft.com/office/drawing/2014/main" id="{6D26637B-CC96-4D1E-A6FA-4B7252A20E5A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" name="Fünfeck 1">
                <a:extLst>
                  <a:ext uri="{FF2B5EF4-FFF2-40B4-BE49-F238E27FC236}">
                    <a16:creationId xmlns:a16="http://schemas.microsoft.com/office/drawing/2014/main" id="{A7DD5244-0415-4F7A-92C6-4612F6EE7B25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Fünfeck 1">
                <a:extLst>
                  <a:ext uri="{FF2B5EF4-FFF2-40B4-BE49-F238E27FC236}">
                    <a16:creationId xmlns:a16="http://schemas.microsoft.com/office/drawing/2014/main" id="{53106DE1-7ED0-4AE9-A105-234C471A8F4D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DF962815-7478-4512-938B-1249144549F5}"/>
                  </a:ext>
                </a:extLst>
              </p:cNvPr>
              <p:cNvSpPr txBox="1"/>
              <p:nvPr/>
            </p:nvSpPr>
            <p:spPr>
              <a:xfrm>
                <a:off x="6440027" y="2892384"/>
                <a:ext cx="876300" cy="5790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28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0" name="Freihandform: Form 9">
                <a:extLst>
                  <a:ext uri="{FF2B5EF4-FFF2-40B4-BE49-F238E27FC236}">
                    <a16:creationId xmlns:a16="http://schemas.microsoft.com/office/drawing/2014/main" id="{34919D5B-27AE-46FE-8558-B2949A35B4FE}"/>
                  </a:ext>
                </a:extLst>
              </p:cNvPr>
              <p:cNvSpPr/>
              <p:nvPr/>
            </p:nvSpPr>
            <p:spPr>
              <a:xfrm>
                <a:off x="6487402" y="3463135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" name="Freihandform: Form 10">
                <a:extLst>
                  <a:ext uri="{FF2B5EF4-FFF2-40B4-BE49-F238E27FC236}">
                    <a16:creationId xmlns:a16="http://schemas.microsoft.com/office/drawing/2014/main" id="{52534A58-6313-4AE0-A615-BF4E1A34A93E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2" name="Gerader Verbinder 11">
                <a:extLst>
                  <a:ext uri="{FF2B5EF4-FFF2-40B4-BE49-F238E27FC236}">
                    <a16:creationId xmlns:a16="http://schemas.microsoft.com/office/drawing/2014/main" id="{BD98FD3A-0CEC-4E1C-A731-FE2F7895603C}"/>
                  </a:ext>
                </a:extLst>
              </p:cNvPr>
              <p:cNvCxnSpPr>
                <a:cxnSpLocks/>
                <a:stCxn id="6" idx="4"/>
                <a:endCxn id="8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23C89316-E65B-4DAD-8962-5B118A7FC31C}"/>
                  </a:ext>
                </a:extLst>
              </p:cNvPr>
              <p:cNvCxnSpPr>
                <a:cxnSpLocks/>
                <a:stCxn id="6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25C48AAB-F253-48B8-9D83-1203EDA61AA7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2FAB173A-F5F6-4EC5-8CF9-C4F4A9C85F49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2BC917F9-65AB-4EEA-B977-2BA2A040EF3D}"/>
              </a:ext>
            </a:extLst>
          </p:cNvPr>
          <p:cNvGrpSpPr/>
          <p:nvPr/>
        </p:nvGrpSpPr>
        <p:grpSpPr>
          <a:xfrm>
            <a:off x="10259194" y="5997183"/>
            <a:ext cx="1517864" cy="449611"/>
            <a:chOff x="10259194" y="5997183"/>
            <a:chExt cx="1517864" cy="449611"/>
          </a:xfrm>
        </p:grpSpPr>
        <p:grpSp>
          <p:nvGrpSpPr>
            <p:cNvPr id="17" name="Gruppieren 16">
              <a:extLst>
                <a:ext uri="{FF2B5EF4-FFF2-40B4-BE49-F238E27FC236}">
                  <a16:creationId xmlns:a16="http://schemas.microsoft.com/office/drawing/2014/main" id="{58902D51-A2C7-4F71-9158-8318470EC0CE}"/>
                </a:ext>
              </a:extLst>
            </p:cNvPr>
            <p:cNvGrpSpPr/>
            <p:nvPr/>
          </p:nvGrpSpPr>
          <p:grpSpPr>
            <a:xfrm rot="2890147" flipH="1">
              <a:off x="11342023" y="5921122"/>
              <a:ext cx="358974" cy="511096"/>
              <a:chOff x="583582" y="2465209"/>
              <a:chExt cx="1362815" cy="1940338"/>
            </a:xfrm>
          </p:grpSpPr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70F8A692-75BD-4B38-8E2A-5CD5327EB0CA}"/>
                  </a:ext>
                </a:extLst>
              </p:cNvPr>
              <p:cNvSpPr/>
              <p:nvPr/>
            </p:nvSpPr>
            <p:spPr>
              <a:xfrm>
                <a:off x="796954" y="2477420"/>
                <a:ext cx="226503" cy="1862762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9" name="Picture 2" descr="Bildergebnis fÃ¼r holzmaserung">
                <a:extLst>
                  <a:ext uri="{FF2B5EF4-FFF2-40B4-BE49-F238E27FC236}">
                    <a16:creationId xmlns:a16="http://schemas.microsoft.com/office/drawing/2014/main" id="{D5E1740E-4084-4E32-93CB-84A7B2DC1AB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-20081" y="3294589"/>
                <a:ext cx="1872918" cy="214158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0" name="Rechteck 19">
                <a:extLst>
                  <a:ext uri="{FF2B5EF4-FFF2-40B4-BE49-F238E27FC236}">
                    <a16:creationId xmlns:a16="http://schemas.microsoft.com/office/drawing/2014/main" id="{013660EE-C571-47CA-B308-06AF0546D7EB}"/>
                  </a:ext>
                </a:extLst>
              </p:cNvPr>
              <p:cNvSpPr/>
              <p:nvPr/>
            </p:nvSpPr>
            <p:spPr>
              <a:xfrm rot="6411897">
                <a:off x="1151738" y="3567296"/>
                <a:ext cx="226503" cy="136281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21" name="Picture 2" descr="Bildergebnis fÃ¼r holzmaserung">
                <a:extLst>
                  <a:ext uri="{FF2B5EF4-FFF2-40B4-BE49-F238E27FC236}">
                    <a16:creationId xmlns:a16="http://schemas.microsoft.com/office/drawing/2014/main" id="{9ACE942D-4ACF-4C11-A7FD-1BB4CB087E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025843">
                <a:off x="603231" y="4130453"/>
                <a:ext cx="1319683" cy="234517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2" name="Rechteck 69">
                <a:extLst>
                  <a:ext uri="{FF2B5EF4-FFF2-40B4-BE49-F238E27FC236}">
                    <a16:creationId xmlns:a16="http://schemas.microsoft.com/office/drawing/2014/main" id="{5D816E9E-7654-41DE-B207-9F0239C62712}"/>
                  </a:ext>
                </a:extLst>
              </p:cNvPr>
              <p:cNvSpPr/>
              <p:nvPr/>
            </p:nvSpPr>
            <p:spPr>
              <a:xfrm rot="19164079">
                <a:off x="882180" y="3822111"/>
                <a:ext cx="106139" cy="58343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139" h="583436">
                    <a:moveTo>
                      <a:pt x="25309" y="90657"/>
                    </a:moveTo>
                    <a:lnTo>
                      <a:pt x="106139" y="0"/>
                    </a:lnTo>
                    <a:lnTo>
                      <a:pt x="50105" y="583436"/>
                    </a:lnTo>
                    <a:lnTo>
                      <a:pt x="0" y="502852"/>
                    </a:lnTo>
                    <a:lnTo>
                      <a:pt x="25309" y="90657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" name="Rechteck 69">
                <a:extLst>
                  <a:ext uri="{FF2B5EF4-FFF2-40B4-BE49-F238E27FC236}">
                    <a16:creationId xmlns:a16="http://schemas.microsoft.com/office/drawing/2014/main" id="{B3500261-C5A1-40F4-A5AE-EC939FC04B73}"/>
                  </a:ext>
                </a:extLst>
              </p:cNvPr>
              <p:cNvSpPr/>
              <p:nvPr/>
            </p:nvSpPr>
            <p:spPr>
              <a:xfrm rot="2435921" flipH="1">
                <a:off x="878706" y="3915098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5CAB5D6C-1E69-499D-9743-099F8B2EA8E1}"/>
                </a:ext>
              </a:extLst>
            </p:cNvPr>
            <p:cNvSpPr txBox="1"/>
            <p:nvPr/>
          </p:nvSpPr>
          <p:spPr>
            <a:xfrm>
              <a:off x="10259194" y="6108240"/>
              <a:ext cx="89990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Ready</a:t>
              </a: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AF03257E-4BAA-43C3-90F6-C01DF2BCBFC5}"/>
              </a:ext>
            </a:extLst>
          </p:cNvPr>
          <p:cNvGrpSpPr/>
          <p:nvPr/>
        </p:nvGrpSpPr>
        <p:grpSpPr>
          <a:xfrm>
            <a:off x="10058400" y="5403417"/>
            <a:ext cx="1705480" cy="598496"/>
            <a:chOff x="10058400" y="5403417"/>
            <a:chExt cx="1705480" cy="598496"/>
          </a:xfrm>
        </p:grpSpPr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984C336A-4BE4-4DA4-ACE9-E581AE2D2C90}"/>
                </a:ext>
              </a:extLst>
            </p:cNvPr>
            <p:cNvGrpSpPr/>
            <p:nvPr/>
          </p:nvGrpSpPr>
          <p:grpSpPr>
            <a:xfrm rot="2884130">
              <a:off x="11162446" y="5400479"/>
              <a:ext cx="598496" cy="604372"/>
              <a:chOff x="8518676" y="4016720"/>
              <a:chExt cx="1795844" cy="1813476"/>
            </a:xfrm>
          </p:grpSpPr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20A9C300-E811-49C8-8F84-1D428C9E3097}"/>
                  </a:ext>
                </a:extLst>
              </p:cNvPr>
              <p:cNvSpPr/>
              <p:nvPr/>
            </p:nvSpPr>
            <p:spPr>
              <a:xfrm>
                <a:off x="9293843" y="4016720"/>
                <a:ext cx="226503" cy="181347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4" name="Picture 2" descr="Bildergebnis fÃ¼r holzmaserung">
                <a:extLst>
                  <a:ext uri="{FF2B5EF4-FFF2-40B4-BE49-F238E27FC236}">
                    <a16:creationId xmlns:a16="http://schemas.microsoft.com/office/drawing/2014/main" id="{B86959B9-1A23-43A9-A260-6A711F7469A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8513662" y="4809246"/>
                <a:ext cx="1799210" cy="214158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5" name="Rechteck 34">
                <a:extLst>
                  <a:ext uri="{FF2B5EF4-FFF2-40B4-BE49-F238E27FC236}">
                    <a16:creationId xmlns:a16="http://schemas.microsoft.com/office/drawing/2014/main" id="{067C6830-0BA5-484E-B08C-FB9EF9DF8573}"/>
                  </a:ext>
                </a:extLst>
              </p:cNvPr>
              <p:cNvSpPr/>
              <p:nvPr/>
            </p:nvSpPr>
            <p:spPr>
              <a:xfrm rot="5400000">
                <a:off x="9303346" y="4046292"/>
                <a:ext cx="226503" cy="179584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6" name="Picture 2" descr="Bildergebnis fÃ¼r holzmaserung">
                <a:extLst>
                  <a:ext uri="{FF2B5EF4-FFF2-40B4-BE49-F238E27FC236}">
                    <a16:creationId xmlns:a16="http://schemas.microsoft.com/office/drawing/2014/main" id="{F7F91FCE-B0FD-4D3D-BE64-8016BF332A0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3946">
                <a:off x="8519145" y="4825961"/>
                <a:ext cx="1791074" cy="234517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7" name="Rechteck 69">
                <a:extLst>
                  <a:ext uri="{FF2B5EF4-FFF2-40B4-BE49-F238E27FC236}">
                    <a16:creationId xmlns:a16="http://schemas.microsoft.com/office/drawing/2014/main" id="{99CD7340-948A-4322-85F2-CE7345A0AE34}"/>
                  </a:ext>
                </a:extLst>
              </p:cNvPr>
              <p:cNvSpPr/>
              <p:nvPr/>
            </p:nvSpPr>
            <p:spPr>
              <a:xfrm rot="2435921" flipH="1">
                <a:off x="9370422" y="4716330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Rechteck 69">
                <a:extLst>
                  <a:ext uri="{FF2B5EF4-FFF2-40B4-BE49-F238E27FC236}">
                    <a16:creationId xmlns:a16="http://schemas.microsoft.com/office/drawing/2014/main" id="{29D054CA-BCB7-4EE0-900A-D3951C9A1D69}"/>
                  </a:ext>
                </a:extLst>
              </p:cNvPr>
              <p:cNvSpPr/>
              <p:nvPr/>
            </p:nvSpPr>
            <p:spPr>
              <a:xfrm rot="19164079">
                <a:off x="9357841" y="4704029"/>
                <a:ext cx="115953" cy="50698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113633 w 115953"/>
                  <a:gd name="connsiteY2" fmla="*/ 381719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81090 w 115953"/>
                  <a:gd name="connsiteY2" fmla="*/ 397734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953" h="506985">
                    <a:moveTo>
                      <a:pt x="42610" y="78259"/>
                    </a:moveTo>
                    <a:lnTo>
                      <a:pt x="115953" y="0"/>
                    </a:lnTo>
                    <a:cubicBezTo>
                      <a:pt x="115180" y="127240"/>
                      <a:pt x="81863" y="270494"/>
                      <a:pt x="81090" y="397734"/>
                    </a:cubicBezTo>
                    <a:lnTo>
                      <a:pt x="0" y="506985"/>
                    </a:lnTo>
                    <a:lnTo>
                      <a:pt x="4261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C5C79913-15F7-483E-B083-9105ADE48447}"/>
                </a:ext>
              </a:extLst>
            </p:cNvPr>
            <p:cNvSpPr txBox="1"/>
            <p:nvPr/>
          </p:nvSpPr>
          <p:spPr>
            <a:xfrm>
              <a:off x="10058400" y="5570138"/>
              <a:ext cx="11416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 err="1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UnReady</a:t>
              </a:r>
              <a:endParaRPr lang="de-DE" sz="16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3784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958A81E7-56B3-408B-A641-54A114DE84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330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051F5D80-C3FF-4FF6-B529-790A9D88441B}"/>
              </a:ext>
            </a:extLst>
          </p:cNvPr>
          <p:cNvSpPr/>
          <p:nvPr/>
        </p:nvSpPr>
        <p:spPr>
          <a:xfrm>
            <a:off x="4265950" y="754380"/>
            <a:ext cx="3600000" cy="5400000"/>
          </a:xfrm>
          <a:custGeom>
            <a:avLst/>
            <a:gdLst>
              <a:gd name="connsiteX0" fmla="*/ 0 w 3078480"/>
              <a:gd name="connsiteY0" fmla="*/ 513090 h 4701540"/>
              <a:gd name="connsiteX1" fmla="*/ 513090 w 3078480"/>
              <a:gd name="connsiteY1" fmla="*/ 0 h 4701540"/>
              <a:gd name="connsiteX2" fmla="*/ 2565390 w 3078480"/>
              <a:gd name="connsiteY2" fmla="*/ 0 h 4701540"/>
              <a:gd name="connsiteX3" fmla="*/ 3078480 w 3078480"/>
              <a:gd name="connsiteY3" fmla="*/ 513090 h 4701540"/>
              <a:gd name="connsiteX4" fmla="*/ 3078480 w 3078480"/>
              <a:gd name="connsiteY4" fmla="*/ 4188450 h 4701540"/>
              <a:gd name="connsiteX5" fmla="*/ 2565390 w 3078480"/>
              <a:gd name="connsiteY5" fmla="*/ 4701540 h 4701540"/>
              <a:gd name="connsiteX6" fmla="*/ 513090 w 3078480"/>
              <a:gd name="connsiteY6" fmla="*/ 4701540 h 4701540"/>
              <a:gd name="connsiteX7" fmla="*/ 0 w 3078480"/>
              <a:gd name="connsiteY7" fmla="*/ 4188450 h 4701540"/>
              <a:gd name="connsiteX8" fmla="*/ 0 w 3078480"/>
              <a:gd name="connsiteY8" fmla="*/ 513090 h 4701540"/>
              <a:gd name="connsiteX0" fmla="*/ 0 w 3078480"/>
              <a:gd name="connsiteY0" fmla="*/ 513090 h 4701540"/>
              <a:gd name="connsiteX1" fmla="*/ 513090 w 3078480"/>
              <a:gd name="connsiteY1" fmla="*/ 0 h 4701540"/>
              <a:gd name="connsiteX2" fmla="*/ 2733030 w 3078480"/>
              <a:gd name="connsiteY2" fmla="*/ 7620 h 4701540"/>
              <a:gd name="connsiteX3" fmla="*/ 3078480 w 3078480"/>
              <a:gd name="connsiteY3" fmla="*/ 513090 h 4701540"/>
              <a:gd name="connsiteX4" fmla="*/ 3078480 w 3078480"/>
              <a:gd name="connsiteY4" fmla="*/ 4188450 h 4701540"/>
              <a:gd name="connsiteX5" fmla="*/ 2565390 w 3078480"/>
              <a:gd name="connsiteY5" fmla="*/ 4701540 h 4701540"/>
              <a:gd name="connsiteX6" fmla="*/ 513090 w 3078480"/>
              <a:gd name="connsiteY6" fmla="*/ 4701540 h 4701540"/>
              <a:gd name="connsiteX7" fmla="*/ 0 w 3078480"/>
              <a:gd name="connsiteY7" fmla="*/ 4188450 h 4701540"/>
              <a:gd name="connsiteX8" fmla="*/ 0 w 3078480"/>
              <a:gd name="connsiteY8" fmla="*/ 513090 h 4701540"/>
              <a:gd name="connsiteX0" fmla="*/ 865 w 3079345"/>
              <a:gd name="connsiteY0" fmla="*/ 513090 h 4701540"/>
              <a:gd name="connsiteX1" fmla="*/ 254875 w 3079345"/>
              <a:gd name="connsiteY1" fmla="*/ 0 h 4701540"/>
              <a:gd name="connsiteX2" fmla="*/ 2733895 w 3079345"/>
              <a:gd name="connsiteY2" fmla="*/ 7620 h 4701540"/>
              <a:gd name="connsiteX3" fmla="*/ 3079345 w 3079345"/>
              <a:gd name="connsiteY3" fmla="*/ 513090 h 4701540"/>
              <a:gd name="connsiteX4" fmla="*/ 3079345 w 3079345"/>
              <a:gd name="connsiteY4" fmla="*/ 4188450 h 4701540"/>
              <a:gd name="connsiteX5" fmla="*/ 2566255 w 3079345"/>
              <a:gd name="connsiteY5" fmla="*/ 4701540 h 4701540"/>
              <a:gd name="connsiteX6" fmla="*/ 513955 w 3079345"/>
              <a:gd name="connsiteY6" fmla="*/ 4701540 h 4701540"/>
              <a:gd name="connsiteX7" fmla="*/ 865 w 3079345"/>
              <a:gd name="connsiteY7" fmla="*/ 4188450 h 4701540"/>
              <a:gd name="connsiteX8" fmla="*/ 865 w 3079345"/>
              <a:gd name="connsiteY8" fmla="*/ 513090 h 4701540"/>
              <a:gd name="connsiteX0" fmla="*/ 865 w 3079729"/>
              <a:gd name="connsiteY0" fmla="*/ 513090 h 4701540"/>
              <a:gd name="connsiteX1" fmla="*/ 254875 w 3079729"/>
              <a:gd name="connsiteY1" fmla="*/ 0 h 4701540"/>
              <a:gd name="connsiteX2" fmla="*/ 2817715 w 3079729"/>
              <a:gd name="connsiteY2" fmla="*/ 7620 h 4701540"/>
              <a:gd name="connsiteX3" fmla="*/ 3079345 w 3079729"/>
              <a:gd name="connsiteY3" fmla="*/ 513090 h 4701540"/>
              <a:gd name="connsiteX4" fmla="*/ 3079345 w 3079729"/>
              <a:gd name="connsiteY4" fmla="*/ 4188450 h 4701540"/>
              <a:gd name="connsiteX5" fmla="*/ 2566255 w 3079729"/>
              <a:gd name="connsiteY5" fmla="*/ 4701540 h 4701540"/>
              <a:gd name="connsiteX6" fmla="*/ 513955 w 3079729"/>
              <a:gd name="connsiteY6" fmla="*/ 4701540 h 4701540"/>
              <a:gd name="connsiteX7" fmla="*/ 865 w 3079729"/>
              <a:gd name="connsiteY7" fmla="*/ 4188450 h 4701540"/>
              <a:gd name="connsiteX8" fmla="*/ 865 w 3079729"/>
              <a:gd name="connsiteY8" fmla="*/ 513090 h 4701540"/>
              <a:gd name="connsiteX0" fmla="*/ 865 w 3079729"/>
              <a:gd name="connsiteY0" fmla="*/ 513090 h 4701540"/>
              <a:gd name="connsiteX1" fmla="*/ 254875 w 3079729"/>
              <a:gd name="connsiteY1" fmla="*/ 0 h 4701540"/>
              <a:gd name="connsiteX2" fmla="*/ 2817715 w 3079729"/>
              <a:gd name="connsiteY2" fmla="*/ 7620 h 4701540"/>
              <a:gd name="connsiteX3" fmla="*/ 3079345 w 3079729"/>
              <a:gd name="connsiteY3" fmla="*/ 513090 h 4701540"/>
              <a:gd name="connsiteX4" fmla="*/ 3079345 w 3079729"/>
              <a:gd name="connsiteY4" fmla="*/ 4188450 h 4701540"/>
              <a:gd name="connsiteX5" fmla="*/ 2566255 w 3079729"/>
              <a:gd name="connsiteY5" fmla="*/ 4701540 h 4701540"/>
              <a:gd name="connsiteX6" fmla="*/ 331075 w 3079729"/>
              <a:gd name="connsiteY6" fmla="*/ 4701540 h 4701540"/>
              <a:gd name="connsiteX7" fmla="*/ 865 w 3079729"/>
              <a:gd name="connsiteY7" fmla="*/ 4188450 h 4701540"/>
              <a:gd name="connsiteX8" fmla="*/ 865 w 3079729"/>
              <a:gd name="connsiteY8" fmla="*/ 513090 h 4701540"/>
              <a:gd name="connsiteX0" fmla="*/ 865 w 3080929"/>
              <a:gd name="connsiteY0" fmla="*/ 513090 h 4701540"/>
              <a:gd name="connsiteX1" fmla="*/ 254875 w 3080929"/>
              <a:gd name="connsiteY1" fmla="*/ 0 h 4701540"/>
              <a:gd name="connsiteX2" fmla="*/ 2817715 w 3080929"/>
              <a:gd name="connsiteY2" fmla="*/ 7620 h 4701540"/>
              <a:gd name="connsiteX3" fmla="*/ 3079345 w 3080929"/>
              <a:gd name="connsiteY3" fmla="*/ 513090 h 4701540"/>
              <a:gd name="connsiteX4" fmla="*/ 3079345 w 3080929"/>
              <a:gd name="connsiteY4" fmla="*/ 4188450 h 4701540"/>
              <a:gd name="connsiteX5" fmla="*/ 2832955 w 3080929"/>
              <a:gd name="connsiteY5" fmla="*/ 4701540 h 4701540"/>
              <a:gd name="connsiteX6" fmla="*/ 331075 w 3080929"/>
              <a:gd name="connsiteY6" fmla="*/ 4701540 h 4701540"/>
              <a:gd name="connsiteX7" fmla="*/ 865 w 3080929"/>
              <a:gd name="connsiteY7" fmla="*/ 4188450 h 4701540"/>
              <a:gd name="connsiteX8" fmla="*/ 865 w 3080929"/>
              <a:gd name="connsiteY8" fmla="*/ 513090 h 4701540"/>
              <a:gd name="connsiteX0" fmla="*/ 865 w 3080929"/>
              <a:gd name="connsiteY0" fmla="*/ 513090 h 4701540"/>
              <a:gd name="connsiteX1" fmla="*/ 254875 w 3080929"/>
              <a:gd name="connsiteY1" fmla="*/ 0 h 4701540"/>
              <a:gd name="connsiteX2" fmla="*/ 2817715 w 3080929"/>
              <a:gd name="connsiteY2" fmla="*/ 7620 h 4701540"/>
              <a:gd name="connsiteX3" fmla="*/ 3079345 w 3080929"/>
              <a:gd name="connsiteY3" fmla="*/ 513090 h 4701540"/>
              <a:gd name="connsiteX4" fmla="*/ 3079345 w 3080929"/>
              <a:gd name="connsiteY4" fmla="*/ 4188450 h 4701540"/>
              <a:gd name="connsiteX5" fmla="*/ 2832955 w 3080929"/>
              <a:gd name="connsiteY5" fmla="*/ 4701540 h 4701540"/>
              <a:gd name="connsiteX6" fmla="*/ 262495 w 3080929"/>
              <a:gd name="connsiteY6" fmla="*/ 4693920 h 4701540"/>
              <a:gd name="connsiteX7" fmla="*/ 865 w 3080929"/>
              <a:gd name="connsiteY7" fmla="*/ 4188450 h 4701540"/>
              <a:gd name="connsiteX8" fmla="*/ 865 w 3080929"/>
              <a:gd name="connsiteY8" fmla="*/ 513090 h 470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80929" h="4701540">
                <a:moveTo>
                  <a:pt x="865" y="513090"/>
                </a:moveTo>
                <a:cubicBezTo>
                  <a:pt x="865" y="229718"/>
                  <a:pt x="-28497" y="0"/>
                  <a:pt x="254875" y="0"/>
                </a:cubicBezTo>
                <a:lnTo>
                  <a:pt x="2817715" y="7620"/>
                </a:lnTo>
                <a:cubicBezTo>
                  <a:pt x="3101087" y="7620"/>
                  <a:pt x="3079345" y="229718"/>
                  <a:pt x="3079345" y="513090"/>
                </a:cubicBezTo>
                <a:lnTo>
                  <a:pt x="3079345" y="4188450"/>
                </a:lnTo>
                <a:cubicBezTo>
                  <a:pt x="3079345" y="4471822"/>
                  <a:pt x="3116327" y="4701540"/>
                  <a:pt x="2832955" y="4701540"/>
                </a:cubicBezTo>
                <a:lnTo>
                  <a:pt x="262495" y="4693920"/>
                </a:lnTo>
                <a:cubicBezTo>
                  <a:pt x="-20877" y="4693920"/>
                  <a:pt x="865" y="4471822"/>
                  <a:pt x="865" y="4188450"/>
                </a:cubicBezTo>
                <a:lnTo>
                  <a:pt x="865" y="51309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7D62DDE-304A-43B1-B1B4-690C7BFC5246}"/>
              </a:ext>
            </a:extLst>
          </p:cNvPr>
          <p:cNvSpPr/>
          <p:nvPr/>
        </p:nvSpPr>
        <p:spPr>
          <a:xfrm>
            <a:off x="4588100" y="1238012"/>
            <a:ext cx="2955700" cy="2955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2904428-9829-484C-BDC0-9D88C7D13391}"/>
              </a:ext>
            </a:extLst>
          </p:cNvPr>
          <p:cNvSpPr txBox="1"/>
          <p:nvPr/>
        </p:nvSpPr>
        <p:spPr>
          <a:xfrm>
            <a:off x="4537446" y="814904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Bahnschrift Light" panose="020B0502040204020203" pitchFamily="34" charset="0"/>
              </a:rPr>
              <a:t>Name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BB95B65C-4F48-478F-81CD-32050591E22E}"/>
              </a:ext>
            </a:extLst>
          </p:cNvPr>
          <p:cNvGrpSpPr/>
          <p:nvPr/>
        </p:nvGrpSpPr>
        <p:grpSpPr>
          <a:xfrm>
            <a:off x="4588100" y="4250862"/>
            <a:ext cx="880371" cy="369332"/>
            <a:chOff x="4588100" y="4218397"/>
            <a:chExt cx="880371" cy="369332"/>
          </a:xfrm>
        </p:grpSpPr>
        <p:pic>
          <p:nvPicPr>
            <p:cNvPr id="6" name="Grafik 5" descr="Lachendes Gesicht ohne Füllung">
              <a:extLst>
                <a:ext uri="{FF2B5EF4-FFF2-40B4-BE49-F238E27FC236}">
                  <a16:creationId xmlns:a16="http://schemas.microsoft.com/office/drawing/2014/main" id="{F569491A-476B-44A1-8B81-D1EC8115ED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588100" y="4218397"/>
              <a:ext cx="344647" cy="344647"/>
            </a:xfrm>
            <a:prstGeom prst="rect">
              <a:avLst/>
            </a:prstGeom>
          </p:spPr>
        </p:pic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79CE3706-BC90-4343-99D5-75DE0CF0BFE7}"/>
                </a:ext>
              </a:extLst>
            </p:cNvPr>
            <p:cNvSpPr txBox="1"/>
            <p:nvPr/>
          </p:nvSpPr>
          <p:spPr>
            <a:xfrm>
              <a:off x="4932747" y="421839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900</a:t>
              </a:r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A1A826A8-B379-4431-8DA1-9FB53ED5856F}"/>
              </a:ext>
            </a:extLst>
          </p:cNvPr>
          <p:cNvGrpSpPr/>
          <p:nvPr/>
        </p:nvGrpSpPr>
        <p:grpSpPr>
          <a:xfrm>
            <a:off x="5468471" y="4250862"/>
            <a:ext cx="876313" cy="369332"/>
            <a:chOff x="5923200" y="4230263"/>
            <a:chExt cx="876313" cy="369332"/>
          </a:xfrm>
        </p:grpSpPr>
        <p:pic>
          <p:nvPicPr>
            <p:cNvPr id="9" name="Grafik 8" descr="Trauriges Gesicht ohne Füllung">
              <a:extLst>
                <a:ext uri="{FF2B5EF4-FFF2-40B4-BE49-F238E27FC236}">
                  <a16:creationId xmlns:a16="http://schemas.microsoft.com/office/drawing/2014/main" id="{1AFBEB44-E635-4EB6-8EEC-523BB2C38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923200" y="4242129"/>
              <a:ext cx="345600" cy="345600"/>
            </a:xfrm>
            <a:prstGeom prst="rect">
              <a:avLst/>
            </a:prstGeom>
          </p:spPr>
        </p:pic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09197C39-2F30-45C0-B3C3-2B78D63C89A8}"/>
                </a:ext>
              </a:extLst>
            </p:cNvPr>
            <p:cNvSpPr txBox="1"/>
            <p:nvPr/>
          </p:nvSpPr>
          <p:spPr>
            <a:xfrm>
              <a:off x="6263789" y="423026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750</a:t>
              </a:r>
            </a:p>
          </p:txBody>
        </p:sp>
      </p:grpSp>
      <p:sp>
        <p:nvSpPr>
          <p:cNvPr id="13" name="Rechteck 12">
            <a:extLst>
              <a:ext uri="{FF2B5EF4-FFF2-40B4-BE49-F238E27FC236}">
                <a16:creationId xmlns:a16="http://schemas.microsoft.com/office/drawing/2014/main" id="{E2EC710A-B788-4DD1-8B16-C2BE5EF2F655}"/>
              </a:ext>
            </a:extLst>
          </p:cNvPr>
          <p:cNvSpPr/>
          <p:nvPr/>
        </p:nvSpPr>
        <p:spPr>
          <a:xfrm>
            <a:off x="4588100" y="4677344"/>
            <a:ext cx="2955700" cy="1363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Special / Description 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6DB19AF0-1AF3-48FB-8F1B-397A7EE22F85}"/>
              </a:ext>
            </a:extLst>
          </p:cNvPr>
          <p:cNvGrpSpPr/>
          <p:nvPr/>
        </p:nvGrpSpPr>
        <p:grpSpPr>
          <a:xfrm>
            <a:off x="6344784" y="4250862"/>
            <a:ext cx="876313" cy="369332"/>
            <a:chOff x="5923200" y="4230263"/>
            <a:chExt cx="876313" cy="369332"/>
          </a:xfrm>
        </p:grpSpPr>
        <p:pic>
          <p:nvPicPr>
            <p:cNvPr id="15" name="Grafik 14" descr="Trauriges Gesicht ohne Füllung">
              <a:extLst>
                <a:ext uri="{FF2B5EF4-FFF2-40B4-BE49-F238E27FC236}">
                  <a16:creationId xmlns:a16="http://schemas.microsoft.com/office/drawing/2014/main" id="{ED16C0A8-F856-4BB2-A5FE-F32FAE179D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923200" y="4242129"/>
              <a:ext cx="345600" cy="345600"/>
            </a:xfrm>
            <a:prstGeom prst="rect">
              <a:avLst/>
            </a:prstGeom>
          </p:spPr>
        </p:pic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84246D21-F7A1-4655-9377-22A857B7E19D}"/>
                </a:ext>
              </a:extLst>
            </p:cNvPr>
            <p:cNvSpPr txBox="1"/>
            <p:nvPr/>
          </p:nvSpPr>
          <p:spPr>
            <a:xfrm>
              <a:off x="6263789" y="423026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750</a:t>
              </a:r>
            </a:p>
          </p:txBody>
        </p:sp>
      </p:grpSp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E49F1CE9-EAF9-485C-98A5-9DFE77B1A0ED}"/>
              </a:ext>
            </a:extLst>
          </p:cNvPr>
          <p:cNvGrpSpPr/>
          <p:nvPr/>
        </p:nvGrpSpPr>
        <p:grpSpPr>
          <a:xfrm>
            <a:off x="11135308" y="55040"/>
            <a:ext cx="974942" cy="1641136"/>
            <a:chOff x="19942" y="113210"/>
            <a:chExt cx="974942" cy="1641136"/>
          </a:xfrm>
        </p:grpSpPr>
        <p:grpSp>
          <p:nvGrpSpPr>
            <p:cNvPr id="63" name="Gruppieren 62">
              <a:extLst>
                <a:ext uri="{FF2B5EF4-FFF2-40B4-BE49-F238E27FC236}">
                  <a16:creationId xmlns:a16="http://schemas.microsoft.com/office/drawing/2014/main" id="{7DE65B64-7D5E-440E-9824-460EDFE29CDE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</p:grpSpPr>
          <p:sp>
            <p:nvSpPr>
              <p:cNvPr id="72" name="Gleichschenkliges Dreieck 71">
                <a:extLst>
                  <a:ext uri="{FF2B5EF4-FFF2-40B4-BE49-F238E27FC236}">
                    <a16:creationId xmlns:a16="http://schemas.microsoft.com/office/drawing/2014/main" id="{96D262D4-41D8-4ECB-B2B2-88F7F6992ED1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3" name="Gleichschenkliges Dreieck 72">
                <a:extLst>
                  <a:ext uri="{FF2B5EF4-FFF2-40B4-BE49-F238E27FC236}">
                    <a16:creationId xmlns:a16="http://schemas.microsoft.com/office/drawing/2014/main" id="{7C6CA0DA-7956-4FD6-BA5F-85E395CE13D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4" name="Gleichschenkliges Dreieck 73">
                <a:extLst>
                  <a:ext uri="{FF2B5EF4-FFF2-40B4-BE49-F238E27FC236}">
                    <a16:creationId xmlns:a16="http://schemas.microsoft.com/office/drawing/2014/main" id="{C4ECA6EB-1BA3-4286-93D1-96374D554AC1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5" name="Gleichschenkliges Dreieck 26">
                <a:extLst>
                  <a:ext uri="{FF2B5EF4-FFF2-40B4-BE49-F238E27FC236}">
                    <a16:creationId xmlns:a16="http://schemas.microsoft.com/office/drawing/2014/main" id="{5653806E-34EF-4B70-87FF-7AAC681CF83D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6" name="Gleichschenkliges Dreieck 26">
                <a:extLst>
                  <a:ext uri="{FF2B5EF4-FFF2-40B4-BE49-F238E27FC236}">
                    <a16:creationId xmlns:a16="http://schemas.microsoft.com/office/drawing/2014/main" id="{8B2633DF-F51B-47CD-AB30-963AABDC58EF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64" name="Gruppieren 63">
              <a:extLst>
                <a:ext uri="{FF2B5EF4-FFF2-40B4-BE49-F238E27FC236}">
                  <a16:creationId xmlns:a16="http://schemas.microsoft.com/office/drawing/2014/main" id="{66EFAA1D-4AF8-4DC9-A2B9-8B78BCF758FA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</p:grpSpPr>
          <p:sp>
            <p:nvSpPr>
              <p:cNvPr id="67" name="Gleichschenkliges Dreieck 66">
                <a:extLst>
                  <a:ext uri="{FF2B5EF4-FFF2-40B4-BE49-F238E27FC236}">
                    <a16:creationId xmlns:a16="http://schemas.microsoft.com/office/drawing/2014/main" id="{E9B88EAA-51E1-4C15-9357-CC9BA552803A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8" name="Gleichschenkliges Dreieck 67">
                <a:extLst>
                  <a:ext uri="{FF2B5EF4-FFF2-40B4-BE49-F238E27FC236}">
                    <a16:creationId xmlns:a16="http://schemas.microsoft.com/office/drawing/2014/main" id="{5A82BAC1-2E35-4DB3-929E-A2DB29903692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" name="Gleichschenkliges Dreieck 68">
                <a:extLst>
                  <a:ext uri="{FF2B5EF4-FFF2-40B4-BE49-F238E27FC236}">
                    <a16:creationId xmlns:a16="http://schemas.microsoft.com/office/drawing/2014/main" id="{64597658-90C3-4328-A282-671BA50D18F5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0" name="Gleichschenkliges Dreieck 26">
                <a:extLst>
                  <a:ext uri="{FF2B5EF4-FFF2-40B4-BE49-F238E27FC236}">
                    <a16:creationId xmlns:a16="http://schemas.microsoft.com/office/drawing/2014/main" id="{2435DF44-2C66-495B-AC0F-B794ADE14E08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1" name="Gleichschenkliges Dreieck 26">
                <a:extLst>
                  <a:ext uri="{FF2B5EF4-FFF2-40B4-BE49-F238E27FC236}">
                    <a16:creationId xmlns:a16="http://schemas.microsoft.com/office/drawing/2014/main" id="{D3F85944-6A04-4788-A059-4A68A91403D2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65" name="Kreis: nicht ausgefüllt 64">
              <a:extLst>
                <a:ext uri="{FF2B5EF4-FFF2-40B4-BE49-F238E27FC236}">
                  <a16:creationId xmlns:a16="http://schemas.microsoft.com/office/drawing/2014/main" id="{8670F704-B3F8-4D08-B91F-84E1764FDF6D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6" name="Kreis: nicht ausgefüllt 65">
              <a:extLst>
                <a:ext uri="{FF2B5EF4-FFF2-40B4-BE49-F238E27FC236}">
                  <a16:creationId xmlns:a16="http://schemas.microsoft.com/office/drawing/2014/main" id="{48B1826E-B05F-4949-82CC-C5DC26720650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132" name="Gruppieren 131">
            <a:extLst>
              <a:ext uri="{FF2B5EF4-FFF2-40B4-BE49-F238E27FC236}">
                <a16:creationId xmlns:a16="http://schemas.microsoft.com/office/drawing/2014/main" id="{B8241936-83EB-43F0-9F4B-BAC40B3A2DE3}"/>
              </a:ext>
            </a:extLst>
          </p:cNvPr>
          <p:cNvGrpSpPr/>
          <p:nvPr/>
        </p:nvGrpSpPr>
        <p:grpSpPr>
          <a:xfrm>
            <a:off x="481836" y="754380"/>
            <a:ext cx="3600000" cy="5400000"/>
            <a:chOff x="481836" y="754380"/>
            <a:chExt cx="3600000" cy="5400000"/>
          </a:xfrm>
        </p:grpSpPr>
        <p:grpSp>
          <p:nvGrpSpPr>
            <p:cNvPr id="78" name="Gruppieren 77">
              <a:extLst>
                <a:ext uri="{FF2B5EF4-FFF2-40B4-BE49-F238E27FC236}">
                  <a16:creationId xmlns:a16="http://schemas.microsoft.com/office/drawing/2014/main" id="{86C240AD-2CC1-422F-9C68-4387292E6262}"/>
                </a:ext>
              </a:extLst>
            </p:cNvPr>
            <p:cNvGrpSpPr/>
            <p:nvPr/>
          </p:nvGrpSpPr>
          <p:grpSpPr>
            <a:xfrm>
              <a:off x="481836" y="754380"/>
              <a:ext cx="3600000" cy="5400000"/>
              <a:chOff x="504875" y="754380"/>
              <a:chExt cx="3600000" cy="5400000"/>
            </a:xfrm>
          </p:grpSpPr>
          <p:sp>
            <p:nvSpPr>
              <p:cNvPr id="22" name="Rechteck: abgerundete Ecken 1">
                <a:extLst>
                  <a:ext uri="{FF2B5EF4-FFF2-40B4-BE49-F238E27FC236}">
                    <a16:creationId xmlns:a16="http://schemas.microsoft.com/office/drawing/2014/main" id="{C294A161-93E1-4E6E-927B-044D8FA66722}"/>
                  </a:ext>
                </a:extLst>
              </p:cNvPr>
              <p:cNvSpPr/>
              <p:nvPr/>
            </p:nvSpPr>
            <p:spPr>
              <a:xfrm>
                <a:off x="504875" y="754380"/>
                <a:ext cx="3600000" cy="5400000"/>
              </a:xfrm>
              <a:custGeom>
                <a:avLst/>
                <a:gdLst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565390 w 3078480"/>
                  <a:gd name="connsiteY2" fmla="*/ 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733030 w 3078480"/>
                  <a:gd name="connsiteY2" fmla="*/ 762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865 w 3079345"/>
                  <a:gd name="connsiteY0" fmla="*/ 513090 h 4701540"/>
                  <a:gd name="connsiteX1" fmla="*/ 254875 w 3079345"/>
                  <a:gd name="connsiteY1" fmla="*/ 0 h 4701540"/>
                  <a:gd name="connsiteX2" fmla="*/ 2733895 w 3079345"/>
                  <a:gd name="connsiteY2" fmla="*/ 7620 h 4701540"/>
                  <a:gd name="connsiteX3" fmla="*/ 3079345 w 3079345"/>
                  <a:gd name="connsiteY3" fmla="*/ 513090 h 4701540"/>
                  <a:gd name="connsiteX4" fmla="*/ 3079345 w 3079345"/>
                  <a:gd name="connsiteY4" fmla="*/ 4188450 h 4701540"/>
                  <a:gd name="connsiteX5" fmla="*/ 2566255 w 3079345"/>
                  <a:gd name="connsiteY5" fmla="*/ 4701540 h 4701540"/>
                  <a:gd name="connsiteX6" fmla="*/ 513955 w 3079345"/>
                  <a:gd name="connsiteY6" fmla="*/ 4701540 h 4701540"/>
                  <a:gd name="connsiteX7" fmla="*/ 865 w 3079345"/>
                  <a:gd name="connsiteY7" fmla="*/ 4188450 h 4701540"/>
                  <a:gd name="connsiteX8" fmla="*/ 865 w 3079345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51395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33107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331075 w 3080929"/>
                  <a:gd name="connsiteY6" fmla="*/ 470154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262495 w 3080929"/>
                  <a:gd name="connsiteY6" fmla="*/ 469392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80929" h="4701540">
                    <a:moveTo>
                      <a:pt x="865" y="513090"/>
                    </a:moveTo>
                    <a:cubicBezTo>
                      <a:pt x="865" y="229718"/>
                      <a:pt x="-28497" y="0"/>
                      <a:pt x="254875" y="0"/>
                    </a:cubicBezTo>
                    <a:lnTo>
                      <a:pt x="2817715" y="7620"/>
                    </a:lnTo>
                    <a:cubicBezTo>
                      <a:pt x="3101087" y="7620"/>
                      <a:pt x="3079345" y="229718"/>
                      <a:pt x="3079345" y="513090"/>
                    </a:cubicBezTo>
                    <a:lnTo>
                      <a:pt x="3079345" y="4188450"/>
                    </a:lnTo>
                    <a:cubicBezTo>
                      <a:pt x="3079345" y="4471822"/>
                      <a:pt x="3116327" y="4701540"/>
                      <a:pt x="2832955" y="4701540"/>
                    </a:cubicBezTo>
                    <a:lnTo>
                      <a:pt x="262495" y="4693920"/>
                    </a:lnTo>
                    <a:cubicBezTo>
                      <a:pt x="-20877" y="4693920"/>
                      <a:pt x="865" y="4471822"/>
                      <a:pt x="865" y="4188450"/>
                    </a:cubicBezTo>
                    <a:lnTo>
                      <a:pt x="865" y="51309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53" name="Freihandform: Form 52">
                <a:extLst>
                  <a:ext uri="{FF2B5EF4-FFF2-40B4-BE49-F238E27FC236}">
                    <a16:creationId xmlns:a16="http://schemas.microsoft.com/office/drawing/2014/main" id="{6B2756CB-8D30-4F88-B268-A8C0445EC628}"/>
                  </a:ext>
                </a:extLst>
              </p:cNvPr>
              <p:cNvSpPr/>
              <p:nvPr/>
            </p:nvSpPr>
            <p:spPr>
              <a:xfrm>
                <a:off x="640078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54" name="Freihandform: Form 53">
                <a:extLst>
                  <a:ext uri="{FF2B5EF4-FFF2-40B4-BE49-F238E27FC236}">
                    <a16:creationId xmlns:a16="http://schemas.microsoft.com/office/drawing/2014/main" id="{24137A9E-C507-435E-AA30-CFC1F3820551}"/>
                  </a:ext>
                </a:extLst>
              </p:cNvPr>
              <p:cNvSpPr/>
              <p:nvPr/>
            </p:nvSpPr>
            <p:spPr>
              <a:xfrm flipH="1" flipV="1">
                <a:off x="3810332" y="868680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55" name="Freihandform: Form 54">
                <a:extLst>
                  <a:ext uri="{FF2B5EF4-FFF2-40B4-BE49-F238E27FC236}">
                    <a16:creationId xmlns:a16="http://schemas.microsoft.com/office/drawing/2014/main" id="{572E399E-F600-4B69-9BA5-E0582403FC8E}"/>
                  </a:ext>
                </a:extLst>
              </p:cNvPr>
              <p:cNvSpPr/>
              <p:nvPr/>
            </p:nvSpPr>
            <p:spPr>
              <a:xfrm flipV="1">
                <a:off x="640078" y="875608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58" name="Freihandform: Form 57">
                <a:extLst>
                  <a:ext uri="{FF2B5EF4-FFF2-40B4-BE49-F238E27FC236}">
                    <a16:creationId xmlns:a16="http://schemas.microsoft.com/office/drawing/2014/main" id="{8DF963A0-5825-4287-971A-A1C34B717C27}"/>
                  </a:ext>
                </a:extLst>
              </p:cNvPr>
              <p:cNvSpPr/>
              <p:nvPr/>
            </p:nvSpPr>
            <p:spPr>
              <a:xfrm flipH="1">
                <a:off x="3778702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56" name="Gruppieren 55">
              <a:extLst>
                <a:ext uri="{FF2B5EF4-FFF2-40B4-BE49-F238E27FC236}">
                  <a16:creationId xmlns:a16="http://schemas.microsoft.com/office/drawing/2014/main" id="{4CB9114D-E9F5-4C96-B80C-132EBE0132DC}"/>
                </a:ext>
              </a:extLst>
            </p:cNvPr>
            <p:cNvGrpSpPr/>
            <p:nvPr/>
          </p:nvGrpSpPr>
          <p:grpSpPr>
            <a:xfrm>
              <a:off x="481836" y="3173702"/>
              <a:ext cx="338081" cy="569097"/>
              <a:chOff x="19942" y="113210"/>
              <a:chExt cx="974942" cy="1641136"/>
            </a:xfrm>
            <a:solidFill>
              <a:schemeClr val="accent4"/>
            </a:solidFill>
          </p:grpSpPr>
          <p:grpSp>
            <p:nvGrpSpPr>
              <p:cNvPr id="42" name="Gruppieren 41">
                <a:extLst>
                  <a:ext uri="{FF2B5EF4-FFF2-40B4-BE49-F238E27FC236}">
                    <a16:creationId xmlns:a16="http://schemas.microsoft.com/office/drawing/2014/main" id="{93A641E8-8353-4E84-802E-9D92B7A72AC1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23" name="Gleichschenkliges Dreieck 22">
                  <a:extLst>
                    <a:ext uri="{FF2B5EF4-FFF2-40B4-BE49-F238E27FC236}">
                      <a16:creationId xmlns:a16="http://schemas.microsoft.com/office/drawing/2014/main" id="{EA611D32-CD23-453D-B280-00906589CCF2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24" name="Gleichschenkliges Dreieck 23">
                  <a:extLst>
                    <a:ext uri="{FF2B5EF4-FFF2-40B4-BE49-F238E27FC236}">
                      <a16:creationId xmlns:a16="http://schemas.microsoft.com/office/drawing/2014/main" id="{2767A14B-5B9B-4A1E-98F6-908FFB1D8FE6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6" name="Gleichschenkliges Dreieck 25">
                  <a:extLst>
                    <a:ext uri="{FF2B5EF4-FFF2-40B4-BE49-F238E27FC236}">
                      <a16:creationId xmlns:a16="http://schemas.microsoft.com/office/drawing/2014/main" id="{CB51384F-E063-4C7E-880D-6D0AA7AC01AB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" name="Gleichschenkliges Dreieck 26">
                  <a:extLst>
                    <a:ext uri="{FF2B5EF4-FFF2-40B4-BE49-F238E27FC236}">
                      <a16:creationId xmlns:a16="http://schemas.microsoft.com/office/drawing/2014/main" id="{E8CB208A-95E1-40C7-9641-4A4FFFF9B2DF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28" name="Gleichschenkliges Dreieck 26">
                  <a:extLst>
                    <a:ext uri="{FF2B5EF4-FFF2-40B4-BE49-F238E27FC236}">
                      <a16:creationId xmlns:a16="http://schemas.microsoft.com/office/drawing/2014/main" id="{67CA73CF-DAEF-4AFB-AD84-DEE93D99DA7F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43" name="Gruppieren 42">
                <a:extLst>
                  <a:ext uri="{FF2B5EF4-FFF2-40B4-BE49-F238E27FC236}">
                    <a16:creationId xmlns:a16="http://schemas.microsoft.com/office/drawing/2014/main" id="{89E2BCAC-C442-429F-B22C-34CA716F388D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44" name="Gleichschenkliges Dreieck 43">
                  <a:extLst>
                    <a:ext uri="{FF2B5EF4-FFF2-40B4-BE49-F238E27FC236}">
                      <a16:creationId xmlns:a16="http://schemas.microsoft.com/office/drawing/2014/main" id="{C34B3DB9-A676-4891-9C8B-878B7DD23615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5" name="Gleichschenkliges Dreieck 44">
                  <a:extLst>
                    <a:ext uri="{FF2B5EF4-FFF2-40B4-BE49-F238E27FC236}">
                      <a16:creationId xmlns:a16="http://schemas.microsoft.com/office/drawing/2014/main" id="{4C380050-671F-4A7C-8C60-D6EF9AD33D6C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6" name="Gleichschenkliges Dreieck 45">
                  <a:extLst>
                    <a:ext uri="{FF2B5EF4-FFF2-40B4-BE49-F238E27FC236}">
                      <a16:creationId xmlns:a16="http://schemas.microsoft.com/office/drawing/2014/main" id="{D55978A1-9BB7-456E-93A2-C7AF2D3AAC0E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7" name="Gleichschenkliges Dreieck 26">
                  <a:extLst>
                    <a:ext uri="{FF2B5EF4-FFF2-40B4-BE49-F238E27FC236}">
                      <a16:creationId xmlns:a16="http://schemas.microsoft.com/office/drawing/2014/main" id="{5780DD95-907B-47C7-B4AA-C33F00150B4E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48" name="Gleichschenkliges Dreieck 26">
                  <a:extLst>
                    <a:ext uri="{FF2B5EF4-FFF2-40B4-BE49-F238E27FC236}">
                      <a16:creationId xmlns:a16="http://schemas.microsoft.com/office/drawing/2014/main" id="{371D78F7-F51A-42A5-BEF7-E3FB5BED8B89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33" name="Kreis: nicht ausgefüllt 32">
                <a:extLst>
                  <a:ext uri="{FF2B5EF4-FFF2-40B4-BE49-F238E27FC236}">
                    <a16:creationId xmlns:a16="http://schemas.microsoft.com/office/drawing/2014/main" id="{9512D24A-738C-489F-B14B-8A275950A587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Kreis: nicht ausgefüllt 33">
                <a:extLst>
                  <a:ext uri="{FF2B5EF4-FFF2-40B4-BE49-F238E27FC236}">
                    <a16:creationId xmlns:a16="http://schemas.microsoft.com/office/drawing/2014/main" id="{05AAF37C-7FA2-43FE-BD28-0CD377209D45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no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00" name="Gruppieren 99">
              <a:extLst>
                <a:ext uri="{FF2B5EF4-FFF2-40B4-BE49-F238E27FC236}">
                  <a16:creationId xmlns:a16="http://schemas.microsoft.com/office/drawing/2014/main" id="{29401047-1976-406A-A134-1C375548DC1A}"/>
                </a:ext>
              </a:extLst>
            </p:cNvPr>
            <p:cNvGrpSpPr/>
            <p:nvPr/>
          </p:nvGrpSpPr>
          <p:grpSpPr>
            <a:xfrm>
              <a:off x="3735790" y="3173702"/>
              <a:ext cx="338081" cy="569097"/>
              <a:chOff x="19942" y="113210"/>
              <a:chExt cx="974942" cy="1641136"/>
            </a:xfrm>
            <a:solidFill>
              <a:schemeClr val="accent4"/>
            </a:solidFill>
          </p:grpSpPr>
          <p:grpSp>
            <p:nvGrpSpPr>
              <p:cNvPr id="101" name="Gruppieren 100">
                <a:extLst>
                  <a:ext uri="{FF2B5EF4-FFF2-40B4-BE49-F238E27FC236}">
                    <a16:creationId xmlns:a16="http://schemas.microsoft.com/office/drawing/2014/main" id="{7A1D34A1-8B2C-48F1-B72B-0A282A672C4E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10" name="Gleichschenkliges Dreieck 109">
                  <a:extLst>
                    <a:ext uri="{FF2B5EF4-FFF2-40B4-BE49-F238E27FC236}">
                      <a16:creationId xmlns:a16="http://schemas.microsoft.com/office/drawing/2014/main" id="{7E559A1F-E5C6-421C-9851-79C88F93C3CE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11" name="Gleichschenkliges Dreieck 110">
                  <a:extLst>
                    <a:ext uri="{FF2B5EF4-FFF2-40B4-BE49-F238E27FC236}">
                      <a16:creationId xmlns:a16="http://schemas.microsoft.com/office/drawing/2014/main" id="{90BCB252-54B6-4E19-89D9-5F1E7D041749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2" name="Gleichschenkliges Dreieck 111">
                  <a:extLst>
                    <a:ext uri="{FF2B5EF4-FFF2-40B4-BE49-F238E27FC236}">
                      <a16:creationId xmlns:a16="http://schemas.microsoft.com/office/drawing/2014/main" id="{AEF5AA69-4F2E-4D60-9388-91F62A232BA4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3" name="Gleichschenkliges Dreieck 26">
                  <a:extLst>
                    <a:ext uri="{FF2B5EF4-FFF2-40B4-BE49-F238E27FC236}">
                      <a16:creationId xmlns:a16="http://schemas.microsoft.com/office/drawing/2014/main" id="{8E1C520E-7654-4E54-8FEE-F70A09804422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14" name="Gleichschenkliges Dreieck 26">
                  <a:extLst>
                    <a:ext uri="{FF2B5EF4-FFF2-40B4-BE49-F238E27FC236}">
                      <a16:creationId xmlns:a16="http://schemas.microsoft.com/office/drawing/2014/main" id="{579E277E-BD49-4FDB-A1C4-BE1D6DD84EB6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02" name="Gruppieren 101">
                <a:extLst>
                  <a:ext uri="{FF2B5EF4-FFF2-40B4-BE49-F238E27FC236}">
                    <a16:creationId xmlns:a16="http://schemas.microsoft.com/office/drawing/2014/main" id="{39F56C96-0C2A-40EC-A250-CA173991EC0C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05" name="Gleichschenkliges Dreieck 104">
                  <a:extLst>
                    <a:ext uri="{FF2B5EF4-FFF2-40B4-BE49-F238E27FC236}">
                      <a16:creationId xmlns:a16="http://schemas.microsoft.com/office/drawing/2014/main" id="{EF81B4D2-350E-4A96-989F-91101B205619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6" name="Gleichschenkliges Dreieck 105">
                  <a:extLst>
                    <a:ext uri="{FF2B5EF4-FFF2-40B4-BE49-F238E27FC236}">
                      <a16:creationId xmlns:a16="http://schemas.microsoft.com/office/drawing/2014/main" id="{D03DD49A-3145-4691-A0BB-DA2EFC6BCEFF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7" name="Gleichschenkliges Dreieck 106">
                  <a:extLst>
                    <a:ext uri="{FF2B5EF4-FFF2-40B4-BE49-F238E27FC236}">
                      <a16:creationId xmlns:a16="http://schemas.microsoft.com/office/drawing/2014/main" id="{4B207AAA-2E8B-4872-A424-7238ACB16100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8" name="Gleichschenkliges Dreieck 26">
                  <a:extLst>
                    <a:ext uri="{FF2B5EF4-FFF2-40B4-BE49-F238E27FC236}">
                      <a16:creationId xmlns:a16="http://schemas.microsoft.com/office/drawing/2014/main" id="{4666900F-E4F1-4965-8B86-F3E32FD1145D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9" name="Gleichschenkliges Dreieck 26">
                  <a:extLst>
                    <a:ext uri="{FF2B5EF4-FFF2-40B4-BE49-F238E27FC236}">
                      <a16:creationId xmlns:a16="http://schemas.microsoft.com/office/drawing/2014/main" id="{2A1AF54C-722B-43B3-A52A-920253221472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03" name="Kreis: nicht ausgefüllt 102">
                <a:extLst>
                  <a:ext uri="{FF2B5EF4-FFF2-40B4-BE49-F238E27FC236}">
                    <a16:creationId xmlns:a16="http://schemas.microsoft.com/office/drawing/2014/main" id="{48F9B02A-FAB8-48E2-B6AF-28B24D47AECE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Kreis: nicht ausgefüllt 103">
                <a:extLst>
                  <a:ext uri="{FF2B5EF4-FFF2-40B4-BE49-F238E27FC236}">
                    <a16:creationId xmlns:a16="http://schemas.microsoft.com/office/drawing/2014/main" id="{B629E4D3-3E7A-459E-86C3-83731B0886A8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no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30" name="Textfeld 129">
            <a:extLst>
              <a:ext uri="{FF2B5EF4-FFF2-40B4-BE49-F238E27FC236}">
                <a16:creationId xmlns:a16="http://schemas.microsoft.com/office/drawing/2014/main" id="{43701152-795F-4B46-B111-CC43C7EACFF7}"/>
              </a:ext>
            </a:extLst>
          </p:cNvPr>
          <p:cNvSpPr txBox="1"/>
          <p:nvPr/>
        </p:nvSpPr>
        <p:spPr>
          <a:xfrm>
            <a:off x="1677570" y="671795"/>
            <a:ext cx="9829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Cloister Black" panose="00000400000000000000" pitchFamily="2" charset="0"/>
              </a:rPr>
              <a:t>Name</a:t>
            </a:r>
          </a:p>
        </p:txBody>
      </p:sp>
      <p:grpSp>
        <p:nvGrpSpPr>
          <p:cNvPr id="134" name="Gruppieren 133">
            <a:extLst>
              <a:ext uri="{FF2B5EF4-FFF2-40B4-BE49-F238E27FC236}">
                <a16:creationId xmlns:a16="http://schemas.microsoft.com/office/drawing/2014/main" id="{DB64F013-1A65-49DD-ADBA-C6471259CB8B}"/>
              </a:ext>
            </a:extLst>
          </p:cNvPr>
          <p:cNvGrpSpPr/>
          <p:nvPr/>
        </p:nvGrpSpPr>
        <p:grpSpPr>
          <a:xfrm>
            <a:off x="8084116" y="1020634"/>
            <a:ext cx="3600000" cy="5400000"/>
            <a:chOff x="481836" y="754380"/>
            <a:chExt cx="3600000" cy="5400000"/>
          </a:xfrm>
        </p:grpSpPr>
        <p:grpSp>
          <p:nvGrpSpPr>
            <p:cNvPr id="135" name="Gruppieren 134">
              <a:extLst>
                <a:ext uri="{FF2B5EF4-FFF2-40B4-BE49-F238E27FC236}">
                  <a16:creationId xmlns:a16="http://schemas.microsoft.com/office/drawing/2014/main" id="{54E4D1EC-11BC-49E9-BA94-E0328EC18C6A}"/>
                </a:ext>
              </a:extLst>
            </p:cNvPr>
            <p:cNvGrpSpPr/>
            <p:nvPr/>
          </p:nvGrpSpPr>
          <p:grpSpPr>
            <a:xfrm>
              <a:off x="481836" y="754380"/>
              <a:ext cx="3600000" cy="5400000"/>
              <a:chOff x="504875" y="754380"/>
              <a:chExt cx="3600000" cy="5400000"/>
            </a:xfrm>
          </p:grpSpPr>
          <p:sp>
            <p:nvSpPr>
              <p:cNvPr id="166" name="Rechteck: abgerundete Ecken 1">
                <a:extLst>
                  <a:ext uri="{FF2B5EF4-FFF2-40B4-BE49-F238E27FC236}">
                    <a16:creationId xmlns:a16="http://schemas.microsoft.com/office/drawing/2014/main" id="{BF460EEA-549F-4285-AA55-68DA434964D7}"/>
                  </a:ext>
                </a:extLst>
              </p:cNvPr>
              <p:cNvSpPr/>
              <p:nvPr/>
            </p:nvSpPr>
            <p:spPr>
              <a:xfrm>
                <a:off x="504875" y="754380"/>
                <a:ext cx="3600000" cy="5400000"/>
              </a:xfrm>
              <a:custGeom>
                <a:avLst/>
                <a:gdLst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565390 w 3078480"/>
                  <a:gd name="connsiteY2" fmla="*/ 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733030 w 3078480"/>
                  <a:gd name="connsiteY2" fmla="*/ 762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865 w 3079345"/>
                  <a:gd name="connsiteY0" fmla="*/ 513090 h 4701540"/>
                  <a:gd name="connsiteX1" fmla="*/ 254875 w 3079345"/>
                  <a:gd name="connsiteY1" fmla="*/ 0 h 4701540"/>
                  <a:gd name="connsiteX2" fmla="*/ 2733895 w 3079345"/>
                  <a:gd name="connsiteY2" fmla="*/ 7620 h 4701540"/>
                  <a:gd name="connsiteX3" fmla="*/ 3079345 w 3079345"/>
                  <a:gd name="connsiteY3" fmla="*/ 513090 h 4701540"/>
                  <a:gd name="connsiteX4" fmla="*/ 3079345 w 3079345"/>
                  <a:gd name="connsiteY4" fmla="*/ 4188450 h 4701540"/>
                  <a:gd name="connsiteX5" fmla="*/ 2566255 w 3079345"/>
                  <a:gd name="connsiteY5" fmla="*/ 4701540 h 4701540"/>
                  <a:gd name="connsiteX6" fmla="*/ 513955 w 3079345"/>
                  <a:gd name="connsiteY6" fmla="*/ 4701540 h 4701540"/>
                  <a:gd name="connsiteX7" fmla="*/ 865 w 3079345"/>
                  <a:gd name="connsiteY7" fmla="*/ 4188450 h 4701540"/>
                  <a:gd name="connsiteX8" fmla="*/ 865 w 3079345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51395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33107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331075 w 3080929"/>
                  <a:gd name="connsiteY6" fmla="*/ 470154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262495 w 3080929"/>
                  <a:gd name="connsiteY6" fmla="*/ 469392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80929" h="4701540">
                    <a:moveTo>
                      <a:pt x="865" y="513090"/>
                    </a:moveTo>
                    <a:cubicBezTo>
                      <a:pt x="865" y="229718"/>
                      <a:pt x="-28497" y="0"/>
                      <a:pt x="254875" y="0"/>
                    </a:cubicBezTo>
                    <a:lnTo>
                      <a:pt x="2817715" y="7620"/>
                    </a:lnTo>
                    <a:cubicBezTo>
                      <a:pt x="3101087" y="7620"/>
                      <a:pt x="3079345" y="229718"/>
                      <a:pt x="3079345" y="513090"/>
                    </a:cubicBezTo>
                    <a:lnTo>
                      <a:pt x="3079345" y="4188450"/>
                    </a:lnTo>
                    <a:cubicBezTo>
                      <a:pt x="3079345" y="4471822"/>
                      <a:pt x="3116327" y="4701540"/>
                      <a:pt x="2832955" y="4701540"/>
                    </a:cubicBezTo>
                    <a:lnTo>
                      <a:pt x="262495" y="4693920"/>
                    </a:lnTo>
                    <a:cubicBezTo>
                      <a:pt x="-20877" y="4693920"/>
                      <a:pt x="865" y="4471822"/>
                      <a:pt x="865" y="4188450"/>
                    </a:cubicBezTo>
                    <a:lnTo>
                      <a:pt x="865" y="51309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7" name="Freihandform: Form 166">
                <a:extLst>
                  <a:ext uri="{FF2B5EF4-FFF2-40B4-BE49-F238E27FC236}">
                    <a16:creationId xmlns:a16="http://schemas.microsoft.com/office/drawing/2014/main" id="{8C2842B4-32DE-419C-A876-1BCC0F1F8A6C}"/>
                  </a:ext>
                </a:extLst>
              </p:cNvPr>
              <p:cNvSpPr/>
              <p:nvPr/>
            </p:nvSpPr>
            <p:spPr>
              <a:xfrm>
                <a:off x="640078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8" name="Freihandform: Form 167">
                <a:extLst>
                  <a:ext uri="{FF2B5EF4-FFF2-40B4-BE49-F238E27FC236}">
                    <a16:creationId xmlns:a16="http://schemas.microsoft.com/office/drawing/2014/main" id="{2BB8A156-D982-4E87-BB70-8D5413926D7D}"/>
                  </a:ext>
                </a:extLst>
              </p:cNvPr>
              <p:cNvSpPr/>
              <p:nvPr/>
            </p:nvSpPr>
            <p:spPr>
              <a:xfrm flipH="1" flipV="1">
                <a:off x="3810332" y="868680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9" name="Freihandform: Form 168">
                <a:extLst>
                  <a:ext uri="{FF2B5EF4-FFF2-40B4-BE49-F238E27FC236}">
                    <a16:creationId xmlns:a16="http://schemas.microsoft.com/office/drawing/2014/main" id="{CB9E65AA-AD84-4B30-AA7E-7098D9DF5E09}"/>
                  </a:ext>
                </a:extLst>
              </p:cNvPr>
              <p:cNvSpPr/>
              <p:nvPr/>
            </p:nvSpPr>
            <p:spPr>
              <a:xfrm flipV="1">
                <a:off x="640078" y="875608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70" name="Freihandform: Form 169">
                <a:extLst>
                  <a:ext uri="{FF2B5EF4-FFF2-40B4-BE49-F238E27FC236}">
                    <a16:creationId xmlns:a16="http://schemas.microsoft.com/office/drawing/2014/main" id="{1B453FF7-1070-42FE-87CD-D1077FB70310}"/>
                  </a:ext>
                </a:extLst>
              </p:cNvPr>
              <p:cNvSpPr/>
              <p:nvPr/>
            </p:nvSpPr>
            <p:spPr>
              <a:xfrm flipH="1">
                <a:off x="3778702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6" name="Gruppieren 135">
              <a:extLst>
                <a:ext uri="{FF2B5EF4-FFF2-40B4-BE49-F238E27FC236}">
                  <a16:creationId xmlns:a16="http://schemas.microsoft.com/office/drawing/2014/main" id="{0B94A301-2E2E-4F3A-B183-3F7B348833D6}"/>
                </a:ext>
              </a:extLst>
            </p:cNvPr>
            <p:cNvGrpSpPr/>
            <p:nvPr/>
          </p:nvGrpSpPr>
          <p:grpSpPr>
            <a:xfrm>
              <a:off x="481836" y="3173702"/>
              <a:ext cx="338081" cy="569097"/>
              <a:chOff x="19942" y="113210"/>
              <a:chExt cx="974942" cy="1641136"/>
            </a:xfrm>
            <a:solidFill>
              <a:schemeClr val="accent4"/>
            </a:solidFill>
          </p:grpSpPr>
          <p:grpSp>
            <p:nvGrpSpPr>
              <p:cNvPr id="152" name="Gruppieren 151">
                <a:extLst>
                  <a:ext uri="{FF2B5EF4-FFF2-40B4-BE49-F238E27FC236}">
                    <a16:creationId xmlns:a16="http://schemas.microsoft.com/office/drawing/2014/main" id="{3F522106-3839-4ADF-8A82-3DEA23E1859B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61" name="Gleichschenkliges Dreieck 160">
                  <a:extLst>
                    <a:ext uri="{FF2B5EF4-FFF2-40B4-BE49-F238E27FC236}">
                      <a16:creationId xmlns:a16="http://schemas.microsoft.com/office/drawing/2014/main" id="{F10EB1AC-EFF5-43C2-8A17-00E9E81BB68D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62" name="Gleichschenkliges Dreieck 161">
                  <a:extLst>
                    <a:ext uri="{FF2B5EF4-FFF2-40B4-BE49-F238E27FC236}">
                      <a16:creationId xmlns:a16="http://schemas.microsoft.com/office/drawing/2014/main" id="{B1ED8A5C-B1C1-4216-985E-82FD7635DAB7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63" name="Gleichschenkliges Dreieck 162">
                  <a:extLst>
                    <a:ext uri="{FF2B5EF4-FFF2-40B4-BE49-F238E27FC236}">
                      <a16:creationId xmlns:a16="http://schemas.microsoft.com/office/drawing/2014/main" id="{823D999B-28E9-409A-B9A2-5FBCC9A425EC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64" name="Gleichschenkliges Dreieck 26">
                  <a:extLst>
                    <a:ext uri="{FF2B5EF4-FFF2-40B4-BE49-F238E27FC236}">
                      <a16:creationId xmlns:a16="http://schemas.microsoft.com/office/drawing/2014/main" id="{BF479A0F-E03D-4B59-A1B9-B60CDF5B1EBF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65" name="Gleichschenkliges Dreieck 26">
                  <a:extLst>
                    <a:ext uri="{FF2B5EF4-FFF2-40B4-BE49-F238E27FC236}">
                      <a16:creationId xmlns:a16="http://schemas.microsoft.com/office/drawing/2014/main" id="{C9895A87-7170-4A2D-BC8D-5B3F82E3E5F7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53" name="Gruppieren 152">
                <a:extLst>
                  <a:ext uri="{FF2B5EF4-FFF2-40B4-BE49-F238E27FC236}">
                    <a16:creationId xmlns:a16="http://schemas.microsoft.com/office/drawing/2014/main" id="{A8DA8AF0-8F08-4E4F-A108-BFF38509DEB7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56" name="Gleichschenkliges Dreieck 155">
                  <a:extLst>
                    <a:ext uri="{FF2B5EF4-FFF2-40B4-BE49-F238E27FC236}">
                      <a16:creationId xmlns:a16="http://schemas.microsoft.com/office/drawing/2014/main" id="{B0385E00-FA25-4E81-8047-668348CA907A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7" name="Gleichschenkliges Dreieck 156">
                  <a:extLst>
                    <a:ext uri="{FF2B5EF4-FFF2-40B4-BE49-F238E27FC236}">
                      <a16:creationId xmlns:a16="http://schemas.microsoft.com/office/drawing/2014/main" id="{A55BED45-D7FE-4A63-950C-15F344795FD1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8" name="Gleichschenkliges Dreieck 157">
                  <a:extLst>
                    <a:ext uri="{FF2B5EF4-FFF2-40B4-BE49-F238E27FC236}">
                      <a16:creationId xmlns:a16="http://schemas.microsoft.com/office/drawing/2014/main" id="{D4C307D0-4378-4585-ABF8-9937CFB598F1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9" name="Gleichschenkliges Dreieck 26">
                  <a:extLst>
                    <a:ext uri="{FF2B5EF4-FFF2-40B4-BE49-F238E27FC236}">
                      <a16:creationId xmlns:a16="http://schemas.microsoft.com/office/drawing/2014/main" id="{23AC92B5-E98C-4B79-8F58-E8E8C271612D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60" name="Gleichschenkliges Dreieck 26">
                  <a:extLst>
                    <a:ext uri="{FF2B5EF4-FFF2-40B4-BE49-F238E27FC236}">
                      <a16:creationId xmlns:a16="http://schemas.microsoft.com/office/drawing/2014/main" id="{31BC54B5-EB96-4217-9E46-A6F67593F5E4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54" name="Kreis: nicht ausgefüllt 153">
                <a:extLst>
                  <a:ext uri="{FF2B5EF4-FFF2-40B4-BE49-F238E27FC236}">
                    <a16:creationId xmlns:a16="http://schemas.microsoft.com/office/drawing/2014/main" id="{901E22E9-A357-4F97-9FFC-9B66177935BC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Kreis: nicht ausgefüllt 154">
                <a:extLst>
                  <a:ext uri="{FF2B5EF4-FFF2-40B4-BE49-F238E27FC236}">
                    <a16:creationId xmlns:a16="http://schemas.microsoft.com/office/drawing/2014/main" id="{DBF42155-1F8F-444D-8B8E-668C3DA23334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no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7" name="Gruppieren 136">
              <a:extLst>
                <a:ext uri="{FF2B5EF4-FFF2-40B4-BE49-F238E27FC236}">
                  <a16:creationId xmlns:a16="http://schemas.microsoft.com/office/drawing/2014/main" id="{34B7CE7E-B050-4B9C-A87B-3D8039A76AA8}"/>
                </a:ext>
              </a:extLst>
            </p:cNvPr>
            <p:cNvGrpSpPr/>
            <p:nvPr/>
          </p:nvGrpSpPr>
          <p:grpSpPr>
            <a:xfrm>
              <a:off x="3735790" y="3173702"/>
              <a:ext cx="338081" cy="569097"/>
              <a:chOff x="19942" y="113210"/>
              <a:chExt cx="974942" cy="1641136"/>
            </a:xfrm>
            <a:solidFill>
              <a:schemeClr val="accent4"/>
            </a:solidFill>
          </p:grpSpPr>
          <p:grpSp>
            <p:nvGrpSpPr>
              <p:cNvPr id="138" name="Gruppieren 137">
                <a:extLst>
                  <a:ext uri="{FF2B5EF4-FFF2-40B4-BE49-F238E27FC236}">
                    <a16:creationId xmlns:a16="http://schemas.microsoft.com/office/drawing/2014/main" id="{6341F87D-9E8E-4B70-B9C4-220B2C402354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47" name="Gleichschenkliges Dreieck 146">
                  <a:extLst>
                    <a:ext uri="{FF2B5EF4-FFF2-40B4-BE49-F238E27FC236}">
                      <a16:creationId xmlns:a16="http://schemas.microsoft.com/office/drawing/2014/main" id="{8834FEE8-9019-41FC-995C-1E790EDC8FEC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48" name="Gleichschenkliges Dreieck 147">
                  <a:extLst>
                    <a:ext uri="{FF2B5EF4-FFF2-40B4-BE49-F238E27FC236}">
                      <a16:creationId xmlns:a16="http://schemas.microsoft.com/office/drawing/2014/main" id="{96E7D015-D19C-4C9A-B64D-62E6BFC8CD5E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9" name="Gleichschenkliges Dreieck 148">
                  <a:extLst>
                    <a:ext uri="{FF2B5EF4-FFF2-40B4-BE49-F238E27FC236}">
                      <a16:creationId xmlns:a16="http://schemas.microsoft.com/office/drawing/2014/main" id="{2461AC2C-AB97-43AE-812F-E4FB3F22EC98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0" name="Gleichschenkliges Dreieck 26">
                  <a:extLst>
                    <a:ext uri="{FF2B5EF4-FFF2-40B4-BE49-F238E27FC236}">
                      <a16:creationId xmlns:a16="http://schemas.microsoft.com/office/drawing/2014/main" id="{21AAA9CB-8C81-4A7A-B6C7-198D5D45E183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51" name="Gleichschenkliges Dreieck 26">
                  <a:extLst>
                    <a:ext uri="{FF2B5EF4-FFF2-40B4-BE49-F238E27FC236}">
                      <a16:creationId xmlns:a16="http://schemas.microsoft.com/office/drawing/2014/main" id="{2E1CCB65-5924-4ED3-879A-325F55137189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39" name="Gruppieren 138">
                <a:extLst>
                  <a:ext uri="{FF2B5EF4-FFF2-40B4-BE49-F238E27FC236}">
                    <a16:creationId xmlns:a16="http://schemas.microsoft.com/office/drawing/2014/main" id="{7D2409B8-CEE0-4BE5-9A8B-1EC122F5ED36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42" name="Gleichschenkliges Dreieck 141">
                  <a:extLst>
                    <a:ext uri="{FF2B5EF4-FFF2-40B4-BE49-F238E27FC236}">
                      <a16:creationId xmlns:a16="http://schemas.microsoft.com/office/drawing/2014/main" id="{001FBBD3-DA8A-4AC3-B133-D67D172D1ADF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3" name="Gleichschenkliges Dreieck 142">
                  <a:extLst>
                    <a:ext uri="{FF2B5EF4-FFF2-40B4-BE49-F238E27FC236}">
                      <a16:creationId xmlns:a16="http://schemas.microsoft.com/office/drawing/2014/main" id="{AB9DBC48-FD74-4D45-8E22-674B6CDDC673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4" name="Gleichschenkliges Dreieck 143">
                  <a:extLst>
                    <a:ext uri="{FF2B5EF4-FFF2-40B4-BE49-F238E27FC236}">
                      <a16:creationId xmlns:a16="http://schemas.microsoft.com/office/drawing/2014/main" id="{F0E87563-FCF3-4684-9FF1-45A07474E882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5" name="Gleichschenkliges Dreieck 26">
                  <a:extLst>
                    <a:ext uri="{FF2B5EF4-FFF2-40B4-BE49-F238E27FC236}">
                      <a16:creationId xmlns:a16="http://schemas.microsoft.com/office/drawing/2014/main" id="{421652EB-14B6-49B9-AB87-D4663BA64665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46" name="Gleichschenkliges Dreieck 26">
                  <a:extLst>
                    <a:ext uri="{FF2B5EF4-FFF2-40B4-BE49-F238E27FC236}">
                      <a16:creationId xmlns:a16="http://schemas.microsoft.com/office/drawing/2014/main" id="{8C0ED9D0-D2DB-43DB-A97A-75CE6E82DB43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40" name="Kreis: nicht ausgefüllt 139">
                <a:extLst>
                  <a:ext uri="{FF2B5EF4-FFF2-40B4-BE49-F238E27FC236}">
                    <a16:creationId xmlns:a16="http://schemas.microsoft.com/office/drawing/2014/main" id="{6E6BA193-D13A-4F5B-A4C5-412D2D84F190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Kreis: nicht ausgefüllt 140">
                <a:extLst>
                  <a:ext uri="{FF2B5EF4-FFF2-40B4-BE49-F238E27FC236}">
                    <a16:creationId xmlns:a16="http://schemas.microsoft.com/office/drawing/2014/main" id="{F1AA47D3-CC97-4A66-9061-EF6E7DAD1AAD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no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64337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eck: abgerundete Ecken 1">
            <a:extLst>
              <a:ext uri="{FF2B5EF4-FFF2-40B4-BE49-F238E27FC236}">
                <a16:creationId xmlns:a16="http://schemas.microsoft.com/office/drawing/2014/main" id="{B9B37B85-18D0-413B-96EF-AC857EFFC34C}"/>
              </a:ext>
            </a:extLst>
          </p:cNvPr>
          <p:cNvSpPr/>
          <p:nvPr/>
        </p:nvSpPr>
        <p:spPr>
          <a:xfrm>
            <a:off x="3929018" y="178526"/>
            <a:ext cx="4333964" cy="650094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F0881F99-B79F-4C31-A7BA-99235A4AD54F}"/>
              </a:ext>
            </a:extLst>
          </p:cNvPr>
          <p:cNvGrpSpPr/>
          <p:nvPr/>
        </p:nvGrpSpPr>
        <p:grpSpPr>
          <a:xfrm>
            <a:off x="3975463" y="248194"/>
            <a:ext cx="4241074" cy="6361612"/>
            <a:chOff x="504875" y="754380"/>
            <a:chExt cx="3600000" cy="5400000"/>
          </a:xfrm>
        </p:grpSpPr>
        <p:sp>
          <p:nvSpPr>
            <p:cNvPr id="34" name="Rechteck: abgerundete Ecken 1">
              <a:extLst>
                <a:ext uri="{FF2B5EF4-FFF2-40B4-BE49-F238E27FC236}">
                  <a16:creationId xmlns:a16="http://schemas.microsoft.com/office/drawing/2014/main" id="{9447D88C-8820-49C5-B44C-3222CB2C384C}"/>
                </a:ext>
              </a:extLst>
            </p:cNvPr>
            <p:cNvSpPr/>
            <p:nvPr/>
          </p:nvSpPr>
          <p:spPr>
            <a:xfrm>
              <a:off x="504875" y="754380"/>
              <a:ext cx="3600000" cy="5400000"/>
            </a:xfrm>
            <a:custGeom>
              <a:avLst/>
              <a:gdLst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565390 w 3078480"/>
                <a:gd name="connsiteY2" fmla="*/ 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733030 w 3078480"/>
                <a:gd name="connsiteY2" fmla="*/ 762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865 w 3079345"/>
                <a:gd name="connsiteY0" fmla="*/ 513090 h 4701540"/>
                <a:gd name="connsiteX1" fmla="*/ 254875 w 3079345"/>
                <a:gd name="connsiteY1" fmla="*/ 0 h 4701540"/>
                <a:gd name="connsiteX2" fmla="*/ 2733895 w 3079345"/>
                <a:gd name="connsiteY2" fmla="*/ 7620 h 4701540"/>
                <a:gd name="connsiteX3" fmla="*/ 3079345 w 3079345"/>
                <a:gd name="connsiteY3" fmla="*/ 513090 h 4701540"/>
                <a:gd name="connsiteX4" fmla="*/ 3079345 w 3079345"/>
                <a:gd name="connsiteY4" fmla="*/ 4188450 h 4701540"/>
                <a:gd name="connsiteX5" fmla="*/ 2566255 w 3079345"/>
                <a:gd name="connsiteY5" fmla="*/ 4701540 h 4701540"/>
                <a:gd name="connsiteX6" fmla="*/ 513955 w 3079345"/>
                <a:gd name="connsiteY6" fmla="*/ 4701540 h 4701540"/>
                <a:gd name="connsiteX7" fmla="*/ 865 w 3079345"/>
                <a:gd name="connsiteY7" fmla="*/ 4188450 h 4701540"/>
                <a:gd name="connsiteX8" fmla="*/ 865 w 3079345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51395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33107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331075 w 3080929"/>
                <a:gd name="connsiteY6" fmla="*/ 470154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262495 w 3080929"/>
                <a:gd name="connsiteY6" fmla="*/ 469392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80929" h="4701540">
                  <a:moveTo>
                    <a:pt x="865" y="513090"/>
                  </a:moveTo>
                  <a:cubicBezTo>
                    <a:pt x="865" y="229718"/>
                    <a:pt x="-28497" y="0"/>
                    <a:pt x="254875" y="0"/>
                  </a:cubicBezTo>
                  <a:lnTo>
                    <a:pt x="2817715" y="7620"/>
                  </a:lnTo>
                  <a:cubicBezTo>
                    <a:pt x="3101087" y="7620"/>
                    <a:pt x="3079345" y="229718"/>
                    <a:pt x="3079345" y="513090"/>
                  </a:cubicBezTo>
                  <a:lnTo>
                    <a:pt x="3079345" y="4188450"/>
                  </a:lnTo>
                  <a:cubicBezTo>
                    <a:pt x="3079345" y="4471822"/>
                    <a:pt x="3116327" y="4701540"/>
                    <a:pt x="2832955" y="4701540"/>
                  </a:cubicBezTo>
                  <a:lnTo>
                    <a:pt x="262495" y="4693920"/>
                  </a:lnTo>
                  <a:cubicBezTo>
                    <a:pt x="-20877" y="4693920"/>
                    <a:pt x="865" y="4471822"/>
                    <a:pt x="865" y="4188450"/>
                  </a:cubicBezTo>
                  <a:lnTo>
                    <a:pt x="865" y="51309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7" name="Freihandform: Form 36">
              <a:extLst>
                <a:ext uri="{FF2B5EF4-FFF2-40B4-BE49-F238E27FC236}">
                  <a16:creationId xmlns:a16="http://schemas.microsoft.com/office/drawing/2014/main" id="{D7067A8C-9C15-4722-AF27-832D4C1CECB5}"/>
                </a:ext>
              </a:extLst>
            </p:cNvPr>
            <p:cNvSpPr/>
            <p:nvPr/>
          </p:nvSpPr>
          <p:spPr>
            <a:xfrm flipV="1">
              <a:off x="640078" y="875608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7193117E-0FE0-43A6-BF03-1C4C728DD358}"/>
                </a:ext>
              </a:extLst>
            </p:cNvPr>
            <p:cNvSpPr/>
            <p:nvPr/>
          </p:nvSpPr>
          <p:spPr>
            <a:xfrm flipH="1">
              <a:off x="3778702" y="5808272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39" name="Rechteck 38">
            <a:extLst>
              <a:ext uri="{FF2B5EF4-FFF2-40B4-BE49-F238E27FC236}">
                <a16:creationId xmlns:a16="http://schemas.microsoft.com/office/drawing/2014/main" id="{3388F902-132A-4A36-BBA4-4EA6775E3D44}"/>
              </a:ext>
            </a:extLst>
          </p:cNvPr>
          <p:cNvSpPr/>
          <p:nvPr/>
        </p:nvSpPr>
        <p:spPr>
          <a:xfrm>
            <a:off x="4449879" y="656894"/>
            <a:ext cx="3292242" cy="32922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9" name="Grafik 108" descr="Ein Bild, das Objekt enthält.&#10;&#10;Automatisch generierte Beschreibung">
            <a:extLst>
              <a:ext uri="{FF2B5EF4-FFF2-40B4-BE49-F238E27FC236}">
                <a16:creationId xmlns:a16="http://schemas.microsoft.com/office/drawing/2014/main" id="{B94BA2D8-AEAD-4C0D-93AD-4670616511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7091" y="839978"/>
            <a:ext cx="3217818" cy="3217818"/>
          </a:xfrm>
          <a:prstGeom prst="rect">
            <a:avLst/>
          </a:prstGeom>
          <a:ln>
            <a:noFill/>
          </a:ln>
        </p:spPr>
      </p:pic>
      <p:grpSp>
        <p:nvGrpSpPr>
          <p:cNvPr id="116" name="Gruppieren 115">
            <a:extLst>
              <a:ext uri="{FF2B5EF4-FFF2-40B4-BE49-F238E27FC236}">
                <a16:creationId xmlns:a16="http://schemas.microsoft.com/office/drawing/2014/main" id="{96D50C08-B936-4A1B-970F-DD6F57182196}"/>
              </a:ext>
            </a:extLst>
          </p:cNvPr>
          <p:cNvGrpSpPr/>
          <p:nvPr/>
        </p:nvGrpSpPr>
        <p:grpSpPr>
          <a:xfrm rot="2093579">
            <a:off x="5027814" y="4049537"/>
            <a:ext cx="102924" cy="419385"/>
            <a:chOff x="2392773" y="2501334"/>
            <a:chExt cx="554722" cy="2260318"/>
          </a:xfrm>
        </p:grpSpPr>
        <p:grpSp>
          <p:nvGrpSpPr>
            <p:cNvPr id="85" name="Gruppieren 84">
              <a:extLst>
                <a:ext uri="{FF2B5EF4-FFF2-40B4-BE49-F238E27FC236}">
                  <a16:creationId xmlns:a16="http://schemas.microsoft.com/office/drawing/2014/main" id="{0854D553-3AEC-4FE9-84C0-F8D771A48F96}"/>
                </a:ext>
              </a:extLst>
            </p:cNvPr>
            <p:cNvGrpSpPr/>
            <p:nvPr/>
          </p:nvGrpSpPr>
          <p:grpSpPr>
            <a:xfrm>
              <a:off x="2554905" y="2501334"/>
              <a:ext cx="230460" cy="1670329"/>
              <a:chOff x="2397457" y="1352337"/>
              <a:chExt cx="165464" cy="2762742"/>
            </a:xfrm>
          </p:grpSpPr>
          <p:sp>
            <p:nvSpPr>
              <p:cNvPr id="82" name="Rechteck 81">
                <a:extLst>
                  <a:ext uri="{FF2B5EF4-FFF2-40B4-BE49-F238E27FC236}">
                    <a16:creationId xmlns:a16="http://schemas.microsoft.com/office/drawing/2014/main" id="{5FE5539D-CABD-4E2B-B322-043F740F1C13}"/>
                  </a:ext>
                </a:extLst>
              </p:cNvPr>
              <p:cNvSpPr/>
              <p:nvPr/>
            </p:nvSpPr>
            <p:spPr>
              <a:xfrm>
                <a:off x="2397458" y="1685712"/>
                <a:ext cx="165463" cy="2429367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83" name="Gleichschenkliges Dreieck 82">
                <a:extLst>
                  <a:ext uri="{FF2B5EF4-FFF2-40B4-BE49-F238E27FC236}">
                    <a16:creationId xmlns:a16="http://schemas.microsoft.com/office/drawing/2014/main" id="{AB47BFF9-E6B0-46B1-B02A-CBE225168177}"/>
                  </a:ext>
                </a:extLst>
              </p:cNvPr>
              <p:cNvSpPr/>
              <p:nvPr/>
            </p:nvSpPr>
            <p:spPr>
              <a:xfrm>
                <a:off x="2397457" y="1352337"/>
                <a:ext cx="165464" cy="333375"/>
              </a:xfrm>
              <a:prstGeom prst="triangl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84" name="Rechteck: diagonal liegende Ecken abgeschnitten 83">
              <a:extLst>
                <a:ext uri="{FF2B5EF4-FFF2-40B4-BE49-F238E27FC236}">
                  <a16:creationId xmlns:a16="http://schemas.microsoft.com/office/drawing/2014/main" id="{8CD9953F-6FB3-4A35-9B7B-9AF965AA4570}"/>
                </a:ext>
              </a:extLst>
            </p:cNvPr>
            <p:cNvSpPr/>
            <p:nvPr/>
          </p:nvSpPr>
          <p:spPr>
            <a:xfrm>
              <a:off x="2581566" y="4380652"/>
              <a:ext cx="177135" cy="381000"/>
            </a:xfrm>
            <a:prstGeom prst="snip2Diag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0" name="Diagonaler Streifen 109">
              <a:extLst>
                <a:ext uri="{FF2B5EF4-FFF2-40B4-BE49-F238E27FC236}">
                  <a16:creationId xmlns:a16="http://schemas.microsoft.com/office/drawing/2014/main" id="{9FD85DF9-DA8D-4E30-A6A0-6777E92159FF}"/>
                </a:ext>
              </a:extLst>
            </p:cNvPr>
            <p:cNvSpPr/>
            <p:nvPr/>
          </p:nvSpPr>
          <p:spPr>
            <a:xfrm rot="2624862">
              <a:off x="2392773" y="4101009"/>
              <a:ext cx="554722" cy="544420"/>
            </a:xfrm>
            <a:prstGeom prst="diagStrip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19" name="Kreuz 118">
            <a:extLst>
              <a:ext uri="{FF2B5EF4-FFF2-40B4-BE49-F238E27FC236}">
                <a16:creationId xmlns:a16="http://schemas.microsoft.com/office/drawing/2014/main" id="{1FC20936-A8CD-4459-9BBE-064EB05C49CB}"/>
              </a:ext>
            </a:extLst>
          </p:cNvPr>
          <p:cNvSpPr/>
          <p:nvPr/>
        </p:nvSpPr>
        <p:spPr>
          <a:xfrm>
            <a:off x="5951789" y="4102186"/>
            <a:ext cx="361946" cy="361946"/>
          </a:xfrm>
          <a:prstGeom prst="plus">
            <a:avLst>
              <a:gd name="adj" fmla="val 33832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0" name="Ellipse 119">
            <a:extLst>
              <a:ext uri="{FF2B5EF4-FFF2-40B4-BE49-F238E27FC236}">
                <a16:creationId xmlns:a16="http://schemas.microsoft.com/office/drawing/2014/main" id="{13D92F20-B882-4A28-9C69-592CE1F4015A}"/>
              </a:ext>
            </a:extLst>
          </p:cNvPr>
          <p:cNvSpPr/>
          <p:nvPr/>
        </p:nvSpPr>
        <p:spPr>
          <a:xfrm>
            <a:off x="6887271" y="4170657"/>
            <a:ext cx="269968" cy="26996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latin typeface="Cloister Black" panose="00000400000000000000" pitchFamily="2" charset="0"/>
            </a:endParaRPr>
          </a:p>
        </p:txBody>
      </p:sp>
      <p:sp>
        <p:nvSpPr>
          <p:cNvPr id="127" name="Textfeld 126">
            <a:extLst>
              <a:ext uri="{FF2B5EF4-FFF2-40B4-BE49-F238E27FC236}">
                <a16:creationId xmlns:a16="http://schemas.microsoft.com/office/drawing/2014/main" id="{4ABBBA49-FAEC-4AC3-8CEF-C14843139114}"/>
              </a:ext>
            </a:extLst>
          </p:cNvPr>
          <p:cNvSpPr txBox="1"/>
          <p:nvPr/>
        </p:nvSpPr>
        <p:spPr>
          <a:xfrm>
            <a:off x="5438501" y="233008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>
                <a:latin typeface="Cloister Black" panose="00000400000000000000" pitchFamily="2" charset="0"/>
              </a:rPr>
              <a:t>Dragon</a:t>
            </a:r>
          </a:p>
        </p:txBody>
      </p:sp>
      <p:sp>
        <p:nvSpPr>
          <p:cNvPr id="128" name="Rechteck 127">
            <a:extLst>
              <a:ext uri="{FF2B5EF4-FFF2-40B4-BE49-F238E27FC236}">
                <a16:creationId xmlns:a16="http://schemas.microsoft.com/office/drawing/2014/main" id="{EE716A52-4C1D-4AE9-BF55-82FC203E58BB}"/>
              </a:ext>
            </a:extLst>
          </p:cNvPr>
          <p:cNvSpPr/>
          <p:nvPr/>
        </p:nvSpPr>
        <p:spPr>
          <a:xfrm>
            <a:off x="4483572" y="4606834"/>
            <a:ext cx="3292242" cy="1741715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i="1" dirty="0"/>
              <a:t>Ein schlafender Drache</a:t>
            </a:r>
          </a:p>
          <a:p>
            <a:pPr algn="ctr"/>
            <a:r>
              <a:rPr lang="de-DE" dirty="0"/>
              <a:t>Er erwacht erst ab 5000 Leben auf, ist dann aber kaum aufzuhalten!</a:t>
            </a:r>
          </a:p>
        </p:txBody>
      </p:sp>
    </p:spTree>
    <p:extLst>
      <p:ext uri="{BB962C8B-B14F-4D97-AF65-F5344CB8AC3E}">
        <p14:creationId xmlns:p14="http://schemas.microsoft.com/office/powerpoint/2010/main" val="3653715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42188E9-3A1A-4311-A7DB-062F2F425288}"/>
              </a:ext>
            </a:extLst>
          </p:cNvPr>
          <p:cNvGrpSpPr/>
          <p:nvPr/>
        </p:nvGrpSpPr>
        <p:grpSpPr>
          <a:xfrm>
            <a:off x="3929018" y="178526"/>
            <a:ext cx="4333964" cy="6500948"/>
            <a:chOff x="3929018" y="178526"/>
            <a:chExt cx="4333964" cy="6500948"/>
          </a:xfrm>
        </p:grpSpPr>
        <p:sp>
          <p:nvSpPr>
            <p:cNvPr id="78" name="Rechteck: abgerundete Ecken 1">
              <a:extLst>
                <a:ext uri="{FF2B5EF4-FFF2-40B4-BE49-F238E27FC236}">
                  <a16:creationId xmlns:a16="http://schemas.microsoft.com/office/drawing/2014/main" id="{B9B37B85-18D0-413B-96EF-AC857EFFC34C}"/>
                </a:ext>
              </a:extLst>
            </p:cNvPr>
            <p:cNvSpPr/>
            <p:nvPr/>
          </p:nvSpPr>
          <p:spPr>
            <a:xfrm>
              <a:off x="3929018" y="178526"/>
              <a:ext cx="4333964" cy="6500948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" name="Gruppieren 2">
              <a:extLst>
                <a:ext uri="{FF2B5EF4-FFF2-40B4-BE49-F238E27FC236}">
                  <a16:creationId xmlns:a16="http://schemas.microsoft.com/office/drawing/2014/main" id="{F0881F99-B79F-4C31-A7BA-99235A4AD54F}"/>
                </a:ext>
              </a:extLst>
            </p:cNvPr>
            <p:cNvGrpSpPr/>
            <p:nvPr/>
          </p:nvGrpSpPr>
          <p:grpSpPr>
            <a:xfrm>
              <a:off x="3975463" y="248194"/>
              <a:ext cx="4241074" cy="6361612"/>
              <a:chOff x="504875" y="754380"/>
              <a:chExt cx="3600000" cy="5400000"/>
            </a:xfrm>
          </p:grpSpPr>
          <p:sp>
            <p:nvSpPr>
              <p:cNvPr id="34" name="Rechteck: abgerundete Ecken 1">
                <a:extLst>
                  <a:ext uri="{FF2B5EF4-FFF2-40B4-BE49-F238E27FC236}">
                    <a16:creationId xmlns:a16="http://schemas.microsoft.com/office/drawing/2014/main" id="{9447D88C-8820-49C5-B44C-3222CB2C384C}"/>
                  </a:ext>
                </a:extLst>
              </p:cNvPr>
              <p:cNvSpPr/>
              <p:nvPr/>
            </p:nvSpPr>
            <p:spPr>
              <a:xfrm>
                <a:off x="504875" y="754380"/>
                <a:ext cx="3600000" cy="5400000"/>
              </a:xfrm>
              <a:custGeom>
                <a:avLst/>
                <a:gdLst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565390 w 3078480"/>
                  <a:gd name="connsiteY2" fmla="*/ 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733030 w 3078480"/>
                  <a:gd name="connsiteY2" fmla="*/ 762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865 w 3079345"/>
                  <a:gd name="connsiteY0" fmla="*/ 513090 h 4701540"/>
                  <a:gd name="connsiteX1" fmla="*/ 254875 w 3079345"/>
                  <a:gd name="connsiteY1" fmla="*/ 0 h 4701540"/>
                  <a:gd name="connsiteX2" fmla="*/ 2733895 w 3079345"/>
                  <a:gd name="connsiteY2" fmla="*/ 7620 h 4701540"/>
                  <a:gd name="connsiteX3" fmla="*/ 3079345 w 3079345"/>
                  <a:gd name="connsiteY3" fmla="*/ 513090 h 4701540"/>
                  <a:gd name="connsiteX4" fmla="*/ 3079345 w 3079345"/>
                  <a:gd name="connsiteY4" fmla="*/ 4188450 h 4701540"/>
                  <a:gd name="connsiteX5" fmla="*/ 2566255 w 3079345"/>
                  <a:gd name="connsiteY5" fmla="*/ 4701540 h 4701540"/>
                  <a:gd name="connsiteX6" fmla="*/ 513955 w 3079345"/>
                  <a:gd name="connsiteY6" fmla="*/ 4701540 h 4701540"/>
                  <a:gd name="connsiteX7" fmla="*/ 865 w 3079345"/>
                  <a:gd name="connsiteY7" fmla="*/ 4188450 h 4701540"/>
                  <a:gd name="connsiteX8" fmla="*/ 865 w 3079345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51395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33107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331075 w 3080929"/>
                  <a:gd name="connsiteY6" fmla="*/ 470154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262495 w 3080929"/>
                  <a:gd name="connsiteY6" fmla="*/ 469392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80929" h="4701540">
                    <a:moveTo>
                      <a:pt x="865" y="513090"/>
                    </a:moveTo>
                    <a:cubicBezTo>
                      <a:pt x="865" y="229718"/>
                      <a:pt x="-28497" y="0"/>
                      <a:pt x="254875" y="0"/>
                    </a:cubicBezTo>
                    <a:lnTo>
                      <a:pt x="2817715" y="7620"/>
                    </a:lnTo>
                    <a:cubicBezTo>
                      <a:pt x="3101087" y="7620"/>
                      <a:pt x="3079345" y="229718"/>
                      <a:pt x="3079345" y="513090"/>
                    </a:cubicBezTo>
                    <a:lnTo>
                      <a:pt x="3079345" y="4188450"/>
                    </a:lnTo>
                    <a:cubicBezTo>
                      <a:pt x="3079345" y="4471822"/>
                      <a:pt x="3116327" y="4701540"/>
                      <a:pt x="2832955" y="4701540"/>
                    </a:cubicBezTo>
                    <a:lnTo>
                      <a:pt x="262495" y="4693920"/>
                    </a:lnTo>
                    <a:cubicBezTo>
                      <a:pt x="-20877" y="4693920"/>
                      <a:pt x="865" y="4471822"/>
                      <a:pt x="865" y="4188450"/>
                    </a:cubicBezTo>
                    <a:lnTo>
                      <a:pt x="865" y="51309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D7067A8C-9C15-4722-AF27-832D4C1CECB5}"/>
                  </a:ext>
                </a:extLst>
              </p:cNvPr>
              <p:cNvSpPr/>
              <p:nvPr/>
            </p:nvSpPr>
            <p:spPr>
              <a:xfrm flipV="1">
                <a:off x="640078" y="875608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7193117E-0FE0-43A6-BF03-1C4C728DD358}"/>
                  </a:ext>
                </a:extLst>
              </p:cNvPr>
              <p:cNvSpPr/>
              <p:nvPr/>
            </p:nvSpPr>
            <p:spPr>
              <a:xfrm flipH="1">
                <a:off x="3778702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9" name="Rechteck 38">
              <a:extLst>
                <a:ext uri="{FF2B5EF4-FFF2-40B4-BE49-F238E27FC236}">
                  <a16:creationId xmlns:a16="http://schemas.microsoft.com/office/drawing/2014/main" id="{3388F902-132A-4A36-BBA4-4EA6775E3D44}"/>
                </a:ext>
              </a:extLst>
            </p:cNvPr>
            <p:cNvSpPr/>
            <p:nvPr/>
          </p:nvSpPr>
          <p:spPr>
            <a:xfrm>
              <a:off x="4449879" y="656894"/>
              <a:ext cx="3292242" cy="32922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116" name="Gruppieren 115">
              <a:extLst>
                <a:ext uri="{FF2B5EF4-FFF2-40B4-BE49-F238E27FC236}">
                  <a16:creationId xmlns:a16="http://schemas.microsoft.com/office/drawing/2014/main" id="{96D50C08-B936-4A1B-970F-DD6F57182196}"/>
                </a:ext>
              </a:extLst>
            </p:cNvPr>
            <p:cNvGrpSpPr/>
            <p:nvPr/>
          </p:nvGrpSpPr>
          <p:grpSpPr>
            <a:xfrm rot="2093579">
              <a:off x="5027814" y="4049537"/>
              <a:ext cx="102924" cy="419385"/>
              <a:chOff x="2392773" y="2501334"/>
              <a:chExt cx="554722" cy="2260318"/>
            </a:xfrm>
          </p:grpSpPr>
          <p:grpSp>
            <p:nvGrpSpPr>
              <p:cNvPr id="85" name="Gruppieren 84">
                <a:extLst>
                  <a:ext uri="{FF2B5EF4-FFF2-40B4-BE49-F238E27FC236}">
                    <a16:creationId xmlns:a16="http://schemas.microsoft.com/office/drawing/2014/main" id="{0854D553-3AEC-4FE9-84C0-F8D771A48F96}"/>
                  </a:ext>
                </a:extLst>
              </p:cNvPr>
              <p:cNvGrpSpPr/>
              <p:nvPr/>
            </p:nvGrpSpPr>
            <p:grpSpPr>
              <a:xfrm>
                <a:off x="2554905" y="2501334"/>
                <a:ext cx="230460" cy="1670329"/>
                <a:chOff x="2397457" y="1352337"/>
                <a:chExt cx="165464" cy="2762742"/>
              </a:xfrm>
            </p:grpSpPr>
            <p:sp>
              <p:nvSpPr>
                <p:cNvPr id="82" name="Rechteck 81">
                  <a:extLst>
                    <a:ext uri="{FF2B5EF4-FFF2-40B4-BE49-F238E27FC236}">
                      <a16:creationId xmlns:a16="http://schemas.microsoft.com/office/drawing/2014/main" id="{5FE5539D-CABD-4E2B-B322-043F740F1C13}"/>
                    </a:ext>
                  </a:extLst>
                </p:cNvPr>
                <p:cNvSpPr/>
                <p:nvPr/>
              </p:nvSpPr>
              <p:spPr>
                <a:xfrm>
                  <a:off x="2397458" y="1685712"/>
                  <a:ext cx="165463" cy="2429367"/>
                </a:xfrm>
                <a:prstGeom prst="rect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83" name="Gleichschenkliges Dreieck 82">
                  <a:extLst>
                    <a:ext uri="{FF2B5EF4-FFF2-40B4-BE49-F238E27FC236}">
                      <a16:creationId xmlns:a16="http://schemas.microsoft.com/office/drawing/2014/main" id="{AB47BFF9-E6B0-46B1-B02A-CBE225168177}"/>
                    </a:ext>
                  </a:extLst>
                </p:cNvPr>
                <p:cNvSpPr/>
                <p:nvPr/>
              </p:nvSpPr>
              <p:spPr>
                <a:xfrm>
                  <a:off x="2397457" y="1352337"/>
                  <a:ext cx="165464" cy="333375"/>
                </a:xfrm>
                <a:prstGeom prst="triangle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84" name="Rechteck: diagonal liegende Ecken abgeschnitten 83">
                <a:extLst>
                  <a:ext uri="{FF2B5EF4-FFF2-40B4-BE49-F238E27FC236}">
                    <a16:creationId xmlns:a16="http://schemas.microsoft.com/office/drawing/2014/main" id="{8CD9953F-6FB3-4A35-9B7B-9AF965AA4570}"/>
                  </a:ext>
                </a:extLst>
              </p:cNvPr>
              <p:cNvSpPr/>
              <p:nvPr/>
            </p:nvSpPr>
            <p:spPr>
              <a:xfrm>
                <a:off x="2581566" y="4380652"/>
                <a:ext cx="177135" cy="381000"/>
              </a:xfrm>
              <a:prstGeom prst="snip2Diag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0" name="Diagonaler Streifen 109">
                <a:extLst>
                  <a:ext uri="{FF2B5EF4-FFF2-40B4-BE49-F238E27FC236}">
                    <a16:creationId xmlns:a16="http://schemas.microsoft.com/office/drawing/2014/main" id="{9FD85DF9-DA8D-4E30-A6A0-6777E92159FF}"/>
                  </a:ext>
                </a:extLst>
              </p:cNvPr>
              <p:cNvSpPr/>
              <p:nvPr/>
            </p:nvSpPr>
            <p:spPr>
              <a:xfrm rot="2624862">
                <a:off x="2392773" y="4101009"/>
                <a:ext cx="554722" cy="544420"/>
              </a:xfrm>
              <a:prstGeom prst="diagStrip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9" name="Kreuz 118">
              <a:extLst>
                <a:ext uri="{FF2B5EF4-FFF2-40B4-BE49-F238E27FC236}">
                  <a16:creationId xmlns:a16="http://schemas.microsoft.com/office/drawing/2014/main" id="{1FC20936-A8CD-4459-9BBE-064EB05C49CB}"/>
                </a:ext>
              </a:extLst>
            </p:cNvPr>
            <p:cNvSpPr/>
            <p:nvPr/>
          </p:nvSpPr>
          <p:spPr>
            <a:xfrm>
              <a:off x="5951789" y="4102186"/>
              <a:ext cx="361946" cy="361946"/>
            </a:xfrm>
            <a:prstGeom prst="plus">
              <a:avLst>
                <a:gd name="adj" fmla="val 33832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13D92F20-B882-4A28-9C69-592CE1F4015A}"/>
                </a:ext>
              </a:extLst>
            </p:cNvPr>
            <p:cNvSpPr/>
            <p:nvPr/>
          </p:nvSpPr>
          <p:spPr>
            <a:xfrm>
              <a:off x="6887271" y="4170657"/>
              <a:ext cx="269968" cy="269968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latin typeface="Cloister Black" panose="00000400000000000000" pitchFamily="2" charset="0"/>
              </a:endParaRPr>
            </a:p>
          </p:txBody>
        </p:sp>
        <p:sp>
          <p:nvSpPr>
            <p:cNvPr id="128" name="Rechteck 127">
              <a:extLst>
                <a:ext uri="{FF2B5EF4-FFF2-40B4-BE49-F238E27FC236}">
                  <a16:creationId xmlns:a16="http://schemas.microsoft.com/office/drawing/2014/main" id="{EE716A52-4C1D-4AE9-BF55-82FC203E58BB}"/>
                </a:ext>
              </a:extLst>
            </p:cNvPr>
            <p:cNvSpPr/>
            <p:nvPr/>
          </p:nvSpPr>
          <p:spPr>
            <a:xfrm>
              <a:off x="4483572" y="4606834"/>
              <a:ext cx="3292242" cy="1741715"/>
            </a:xfrm>
            <a:prstGeom prst="rect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202192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ünfeck 1">
            <a:extLst>
              <a:ext uri="{FF2B5EF4-FFF2-40B4-BE49-F238E27FC236}">
                <a16:creationId xmlns:a16="http://schemas.microsoft.com/office/drawing/2014/main" id="{7D392165-4EFC-471A-80C8-FD770E47F6F4}"/>
              </a:ext>
            </a:extLst>
          </p:cNvPr>
          <p:cNvSpPr/>
          <p:nvPr/>
        </p:nvSpPr>
        <p:spPr>
          <a:xfrm rot="10800000">
            <a:off x="3413760" y="2483206"/>
            <a:ext cx="982980" cy="1381484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ünfeck 1">
            <a:extLst>
              <a:ext uri="{FF2B5EF4-FFF2-40B4-BE49-F238E27FC236}">
                <a16:creationId xmlns:a16="http://schemas.microsoft.com/office/drawing/2014/main" id="{4A78163B-FD43-4026-9BBA-F022119AA562}"/>
              </a:ext>
            </a:extLst>
          </p:cNvPr>
          <p:cNvSpPr/>
          <p:nvPr/>
        </p:nvSpPr>
        <p:spPr>
          <a:xfrm rot="10800000">
            <a:off x="3482341" y="2579590"/>
            <a:ext cx="845818" cy="1133070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5028B89-AF73-4AC2-A403-028486F92788}"/>
              </a:ext>
            </a:extLst>
          </p:cNvPr>
          <p:cNvSpPr txBox="1"/>
          <p:nvPr/>
        </p:nvSpPr>
        <p:spPr>
          <a:xfrm>
            <a:off x="3413759" y="2773004"/>
            <a:ext cx="876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C000"/>
                </a:solidFill>
                <a:effectLst>
                  <a:reflection blurRad="6350" stA="50000" endA="300" endPos="50000" dist="29997" dir="5400000" sy="-100000" algn="bl" rotWithShape="0"/>
                </a:effectLst>
                <a:latin typeface="Cloister Black" panose="00000400000000000000" pitchFamily="2" charset="0"/>
              </a:rPr>
              <a:t> </a:t>
            </a:r>
            <a:r>
              <a:rPr lang="de-DE" baseline="300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C</a:t>
            </a:r>
            <a:r>
              <a:rPr lang="de-DE" sz="32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K</a:t>
            </a:r>
            <a:r>
              <a:rPr lang="de-DE" baseline="300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g</a:t>
            </a:r>
            <a:endParaRPr lang="de-DE" dirty="0">
              <a:solidFill>
                <a:srgbClr val="FFC000"/>
              </a:solidFill>
              <a:effectLst/>
              <a:latin typeface="Cloister Black" panose="00000400000000000000" pitchFamily="2" charset="0"/>
            </a:endParaRPr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97BC13C6-2F38-41F0-855E-A33D3EBE97D7}"/>
              </a:ext>
            </a:extLst>
          </p:cNvPr>
          <p:cNvSpPr/>
          <p:nvPr/>
        </p:nvSpPr>
        <p:spPr>
          <a:xfrm>
            <a:off x="3441858" y="3311106"/>
            <a:ext cx="561975" cy="516730"/>
          </a:xfrm>
          <a:custGeom>
            <a:avLst/>
            <a:gdLst>
              <a:gd name="connsiteX0" fmla="*/ 0 w 540544"/>
              <a:gd name="connsiteY0" fmla="*/ 0 h 450056"/>
              <a:gd name="connsiteX1" fmla="*/ 409575 w 540544"/>
              <a:gd name="connsiteY1" fmla="*/ 450056 h 450056"/>
              <a:gd name="connsiteX2" fmla="*/ 483394 w 540544"/>
              <a:gd name="connsiteY2" fmla="*/ 414337 h 450056"/>
              <a:gd name="connsiteX3" fmla="*/ 540544 w 540544"/>
              <a:gd name="connsiteY3" fmla="*/ 354806 h 450056"/>
              <a:gd name="connsiteX4" fmla="*/ 535781 w 540544"/>
              <a:gd name="connsiteY4" fmla="*/ 340518 h 450056"/>
              <a:gd name="connsiteX5" fmla="*/ 514350 w 540544"/>
              <a:gd name="connsiteY5" fmla="*/ 342900 h 450056"/>
              <a:gd name="connsiteX6" fmla="*/ 476250 w 540544"/>
              <a:gd name="connsiteY6" fmla="*/ 361950 h 450056"/>
              <a:gd name="connsiteX7" fmla="*/ 419100 w 540544"/>
              <a:gd name="connsiteY7" fmla="*/ 392906 h 450056"/>
              <a:gd name="connsiteX8" fmla="*/ 202406 w 540544"/>
              <a:gd name="connsiteY8" fmla="*/ 161925 h 450056"/>
              <a:gd name="connsiteX9" fmla="*/ 0 w 540544"/>
              <a:gd name="connsiteY9" fmla="*/ 0 h 450056"/>
              <a:gd name="connsiteX0" fmla="*/ 0 w 540544"/>
              <a:gd name="connsiteY0" fmla="*/ 0 h 473868"/>
              <a:gd name="connsiteX1" fmla="*/ 431007 w 540544"/>
              <a:gd name="connsiteY1" fmla="*/ 473868 h 473868"/>
              <a:gd name="connsiteX2" fmla="*/ 483394 w 540544"/>
              <a:gd name="connsiteY2" fmla="*/ 414337 h 473868"/>
              <a:gd name="connsiteX3" fmla="*/ 540544 w 540544"/>
              <a:gd name="connsiteY3" fmla="*/ 354806 h 473868"/>
              <a:gd name="connsiteX4" fmla="*/ 535781 w 540544"/>
              <a:gd name="connsiteY4" fmla="*/ 340518 h 473868"/>
              <a:gd name="connsiteX5" fmla="*/ 514350 w 540544"/>
              <a:gd name="connsiteY5" fmla="*/ 342900 h 473868"/>
              <a:gd name="connsiteX6" fmla="*/ 476250 w 540544"/>
              <a:gd name="connsiteY6" fmla="*/ 361950 h 473868"/>
              <a:gd name="connsiteX7" fmla="*/ 419100 w 540544"/>
              <a:gd name="connsiteY7" fmla="*/ 392906 h 473868"/>
              <a:gd name="connsiteX8" fmla="*/ 202406 w 540544"/>
              <a:gd name="connsiteY8" fmla="*/ 161925 h 473868"/>
              <a:gd name="connsiteX9" fmla="*/ 0 w 540544"/>
              <a:gd name="connsiteY9" fmla="*/ 0 h 473868"/>
              <a:gd name="connsiteX0" fmla="*/ 0 w 540544"/>
              <a:gd name="connsiteY0" fmla="*/ 0 h 473868"/>
              <a:gd name="connsiteX1" fmla="*/ 431007 w 540544"/>
              <a:gd name="connsiteY1" fmla="*/ 473868 h 473868"/>
              <a:gd name="connsiteX2" fmla="*/ 483394 w 540544"/>
              <a:gd name="connsiteY2" fmla="*/ 414337 h 473868"/>
              <a:gd name="connsiteX3" fmla="*/ 540544 w 540544"/>
              <a:gd name="connsiteY3" fmla="*/ 354806 h 473868"/>
              <a:gd name="connsiteX4" fmla="*/ 535781 w 540544"/>
              <a:gd name="connsiteY4" fmla="*/ 340518 h 473868"/>
              <a:gd name="connsiteX5" fmla="*/ 514350 w 540544"/>
              <a:gd name="connsiteY5" fmla="*/ 342900 h 473868"/>
              <a:gd name="connsiteX6" fmla="*/ 476250 w 540544"/>
              <a:gd name="connsiteY6" fmla="*/ 361950 h 473868"/>
              <a:gd name="connsiteX7" fmla="*/ 419100 w 540544"/>
              <a:gd name="connsiteY7" fmla="*/ 392906 h 473868"/>
              <a:gd name="connsiteX8" fmla="*/ 202406 w 540544"/>
              <a:gd name="connsiteY8" fmla="*/ 161925 h 473868"/>
              <a:gd name="connsiteX9" fmla="*/ 88106 w 540544"/>
              <a:gd name="connsiteY9" fmla="*/ 47625 h 473868"/>
              <a:gd name="connsiteX10" fmla="*/ 0 w 540544"/>
              <a:gd name="connsiteY10" fmla="*/ 0 h 473868"/>
              <a:gd name="connsiteX0" fmla="*/ 0 w 561975"/>
              <a:gd name="connsiteY0" fmla="*/ 0 h 485775"/>
              <a:gd name="connsiteX1" fmla="*/ 452438 w 561975"/>
              <a:gd name="connsiteY1" fmla="*/ 485775 h 485775"/>
              <a:gd name="connsiteX2" fmla="*/ 504825 w 561975"/>
              <a:gd name="connsiteY2" fmla="*/ 426244 h 485775"/>
              <a:gd name="connsiteX3" fmla="*/ 561975 w 561975"/>
              <a:gd name="connsiteY3" fmla="*/ 366713 h 485775"/>
              <a:gd name="connsiteX4" fmla="*/ 557212 w 561975"/>
              <a:gd name="connsiteY4" fmla="*/ 352425 h 485775"/>
              <a:gd name="connsiteX5" fmla="*/ 535781 w 561975"/>
              <a:gd name="connsiteY5" fmla="*/ 354807 h 485775"/>
              <a:gd name="connsiteX6" fmla="*/ 497681 w 561975"/>
              <a:gd name="connsiteY6" fmla="*/ 373857 h 485775"/>
              <a:gd name="connsiteX7" fmla="*/ 440531 w 561975"/>
              <a:gd name="connsiteY7" fmla="*/ 404813 h 485775"/>
              <a:gd name="connsiteX8" fmla="*/ 223837 w 561975"/>
              <a:gd name="connsiteY8" fmla="*/ 173832 h 485775"/>
              <a:gd name="connsiteX9" fmla="*/ 109537 w 561975"/>
              <a:gd name="connsiteY9" fmla="*/ 59532 h 485775"/>
              <a:gd name="connsiteX10" fmla="*/ 0 w 561975"/>
              <a:gd name="connsiteY10" fmla="*/ 0 h 485775"/>
              <a:gd name="connsiteX0" fmla="*/ 0 w 561975"/>
              <a:gd name="connsiteY0" fmla="*/ 30955 h 516730"/>
              <a:gd name="connsiteX1" fmla="*/ 452438 w 561975"/>
              <a:gd name="connsiteY1" fmla="*/ 516730 h 516730"/>
              <a:gd name="connsiteX2" fmla="*/ 504825 w 561975"/>
              <a:gd name="connsiteY2" fmla="*/ 457199 h 516730"/>
              <a:gd name="connsiteX3" fmla="*/ 561975 w 561975"/>
              <a:gd name="connsiteY3" fmla="*/ 397668 h 516730"/>
              <a:gd name="connsiteX4" fmla="*/ 557212 w 561975"/>
              <a:gd name="connsiteY4" fmla="*/ 383380 h 516730"/>
              <a:gd name="connsiteX5" fmla="*/ 535781 w 561975"/>
              <a:gd name="connsiteY5" fmla="*/ 385762 h 516730"/>
              <a:gd name="connsiteX6" fmla="*/ 497681 w 561975"/>
              <a:gd name="connsiteY6" fmla="*/ 404812 h 516730"/>
              <a:gd name="connsiteX7" fmla="*/ 440531 w 561975"/>
              <a:gd name="connsiteY7" fmla="*/ 435768 h 516730"/>
              <a:gd name="connsiteX8" fmla="*/ 223837 w 561975"/>
              <a:gd name="connsiteY8" fmla="*/ 204787 h 516730"/>
              <a:gd name="connsiteX9" fmla="*/ 23812 w 561975"/>
              <a:gd name="connsiteY9" fmla="*/ 0 h 516730"/>
              <a:gd name="connsiteX10" fmla="*/ 0 w 561975"/>
              <a:gd name="connsiteY10" fmla="*/ 30955 h 51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61975" h="516730">
                <a:moveTo>
                  <a:pt x="0" y="30955"/>
                </a:moveTo>
                <a:lnTo>
                  <a:pt x="452438" y="516730"/>
                </a:lnTo>
                <a:lnTo>
                  <a:pt x="504825" y="457199"/>
                </a:lnTo>
                <a:lnTo>
                  <a:pt x="561975" y="397668"/>
                </a:lnTo>
                <a:lnTo>
                  <a:pt x="557212" y="383380"/>
                </a:lnTo>
                <a:lnTo>
                  <a:pt x="535781" y="385762"/>
                </a:lnTo>
                <a:lnTo>
                  <a:pt x="497681" y="404812"/>
                </a:lnTo>
                <a:lnTo>
                  <a:pt x="440531" y="435768"/>
                </a:lnTo>
                <a:lnTo>
                  <a:pt x="223837" y="204787"/>
                </a:lnTo>
                <a:cubicBezTo>
                  <a:pt x="188912" y="177006"/>
                  <a:pt x="58737" y="27781"/>
                  <a:pt x="23812" y="0"/>
                </a:cubicBezTo>
                <a:lnTo>
                  <a:pt x="0" y="3095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688FD924-9A15-4645-AD26-A126A6238267}"/>
              </a:ext>
            </a:extLst>
          </p:cNvPr>
          <p:cNvSpPr/>
          <p:nvPr/>
        </p:nvSpPr>
        <p:spPr>
          <a:xfrm>
            <a:off x="3432334" y="2513387"/>
            <a:ext cx="121444" cy="812007"/>
          </a:xfrm>
          <a:custGeom>
            <a:avLst/>
            <a:gdLst>
              <a:gd name="connsiteX0" fmla="*/ 85725 w 121444"/>
              <a:gd name="connsiteY0" fmla="*/ 0 h 812007"/>
              <a:gd name="connsiteX1" fmla="*/ 121444 w 121444"/>
              <a:gd name="connsiteY1" fmla="*/ 52388 h 812007"/>
              <a:gd name="connsiteX2" fmla="*/ 40481 w 121444"/>
              <a:gd name="connsiteY2" fmla="*/ 685800 h 812007"/>
              <a:gd name="connsiteX3" fmla="*/ 28575 w 121444"/>
              <a:gd name="connsiteY3" fmla="*/ 783432 h 812007"/>
              <a:gd name="connsiteX4" fmla="*/ 0 w 121444"/>
              <a:gd name="connsiteY4" fmla="*/ 812007 h 812007"/>
              <a:gd name="connsiteX5" fmla="*/ 85725 w 121444"/>
              <a:gd name="connsiteY5" fmla="*/ 0 h 812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444" h="812007">
                <a:moveTo>
                  <a:pt x="85725" y="0"/>
                </a:moveTo>
                <a:lnTo>
                  <a:pt x="121444" y="52388"/>
                </a:lnTo>
                <a:lnTo>
                  <a:pt x="40481" y="685800"/>
                </a:lnTo>
                <a:lnTo>
                  <a:pt x="28575" y="783432"/>
                </a:lnTo>
                <a:lnTo>
                  <a:pt x="0" y="812007"/>
                </a:lnTo>
                <a:lnTo>
                  <a:pt x="85725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FA067A97-4E2A-41FC-ACA9-9323294A3E34}"/>
              </a:ext>
            </a:extLst>
          </p:cNvPr>
          <p:cNvCxnSpPr>
            <a:cxnSpLocks/>
            <a:stCxn id="3" idx="4"/>
            <a:endCxn id="2" idx="4"/>
          </p:cNvCxnSpPr>
          <p:nvPr/>
        </p:nvCxnSpPr>
        <p:spPr>
          <a:xfrm flipH="1">
            <a:off x="4223479" y="2483206"/>
            <a:ext cx="51606" cy="96384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85000"/>
                    <a:alpha val="40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E14C6D94-E667-4B70-9BC4-CE10843C1A6B}"/>
              </a:ext>
            </a:extLst>
          </p:cNvPr>
          <p:cNvCxnSpPr>
            <a:cxnSpLocks/>
            <a:stCxn id="3" idx="0"/>
          </p:cNvCxnSpPr>
          <p:nvPr/>
        </p:nvCxnSpPr>
        <p:spPr>
          <a:xfrm flipH="1" flipV="1">
            <a:off x="4328160" y="3273006"/>
            <a:ext cx="68580" cy="64004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85000"/>
                    <a:alpha val="40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B23677D9-CAF0-4772-9FFB-818D1892A660}"/>
              </a:ext>
            </a:extLst>
          </p:cNvPr>
          <p:cNvSpPr/>
          <p:nvPr/>
        </p:nvSpPr>
        <p:spPr>
          <a:xfrm>
            <a:off x="3534728" y="2515923"/>
            <a:ext cx="700086" cy="45719"/>
          </a:xfrm>
          <a:custGeom>
            <a:avLst/>
            <a:gdLst>
              <a:gd name="connsiteX0" fmla="*/ 690562 w 690562"/>
              <a:gd name="connsiteY0" fmla="*/ 0 h 52388"/>
              <a:gd name="connsiteX1" fmla="*/ 671512 w 690562"/>
              <a:gd name="connsiteY1" fmla="*/ 52388 h 52388"/>
              <a:gd name="connsiteX2" fmla="*/ 23812 w 690562"/>
              <a:gd name="connsiteY2" fmla="*/ 50006 h 52388"/>
              <a:gd name="connsiteX3" fmla="*/ 0 w 690562"/>
              <a:gd name="connsiteY3" fmla="*/ 11906 h 52388"/>
              <a:gd name="connsiteX4" fmla="*/ 690562 w 690562"/>
              <a:gd name="connsiteY4" fmla="*/ 0 h 52388"/>
              <a:gd name="connsiteX0" fmla="*/ 673893 w 673893"/>
              <a:gd name="connsiteY0" fmla="*/ 16669 h 40482"/>
              <a:gd name="connsiteX1" fmla="*/ 671512 w 673893"/>
              <a:gd name="connsiteY1" fmla="*/ 40482 h 40482"/>
              <a:gd name="connsiteX2" fmla="*/ 23812 w 673893"/>
              <a:gd name="connsiteY2" fmla="*/ 38100 h 40482"/>
              <a:gd name="connsiteX3" fmla="*/ 0 w 673893"/>
              <a:gd name="connsiteY3" fmla="*/ 0 h 40482"/>
              <a:gd name="connsiteX4" fmla="*/ 673893 w 673893"/>
              <a:gd name="connsiteY4" fmla="*/ 16669 h 40482"/>
              <a:gd name="connsiteX0" fmla="*/ 661986 w 661986"/>
              <a:gd name="connsiteY0" fmla="*/ 2381 h 26194"/>
              <a:gd name="connsiteX1" fmla="*/ 659605 w 661986"/>
              <a:gd name="connsiteY1" fmla="*/ 26194 h 26194"/>
              <a:gd name="connsiteX2" fmla="*/ 11905 w 661986"/>
              <a:gd name="connsiteY2" fmla="*/ 23812 h 26194"/>
              <a:gd name="connsiteX3" fmla="*/ 0 w 661986"/>
              <a:gd name="connsiteY3" fmla="*/ 0 h 26194"/>
              <a:gd name="connsiteX4" fmla="*/ 661986 w 661986"/>
              <a:gd name="connsiteY4" fmla="*/ 2381 h 26194"/>
              <a:gd name="connsiteX0" fmla="*/ 681036 w 681036"/>
              <a:gd name="connsiteY0" fmla="*/ 0 h 30957"/>
              <a:gd name="connsiteX1" fmla="*/ 659605 w 681036"/>
              <a:gd name="connsiteY1" fmla="*/ 30957 h 30957"/>
              <a:gd name="connsiteX2" fmla="*/ 11905 w 681036"/>
              <a:gd name="connsiteY2" fmla="*/ 28575 h 30957"/>
              <a:gd name="connsiteX3" fmla="*/ 0 w 681036"/>
              <a:gd name="connsiteY3" fmla="*/ 4763 h 30957"/>
              <a:gd name="connsiteX4" fmla="*/ 681036 w 681036"/>
              <a:gd name="connsiteY4" fmla="*/ 0 h 30957"/>
              <a:gd name="connsiteX0" fmla="*/ 700086 w 700086"/>
              <a:gd name="connsiteY0" fmla="*/ 0 h 30957"/>
              <a:gd name="connsiteX1" fmla="*/ 678655 w 700086"/>
              <a:gd name="connsiteY1" fmla="*/ 30957 h 30957"/>
              <a:gd name="connsiteX2" fmla="*/ 30955 w 700086"/>
              <a:gd name="connsiteY2" fmla="*/ 28575 h 30957"/>
              <a:gd name="connsiteX3" fmla="*/ 0 w 700086"/>
              <a:gd name="connsiteY3" fmla="*/ 4763 h 30957"/>
              <a:gd name="connsiteX4" fmla="*/ 700086 w 700086"/>
              <a:gd name="connsiteY4" fmla="*/ 0 h 30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0086" h="30957">
                <a:moveTo>
                  <a:pt x="700086" y="0"/>
                </a:moveTo>
                <a:lnTo>
                  <a:pt x="678655" y="30957"/>
                </a:lnTo>
                <a:lnTo>
                  <a:pt x="30955" y="28575"/>
                </a:lnTo>
                <a:lnTo>
                  <a:pt x="0" y="4763"/>
                </a:lnTo>
                <a:lnTo>
                  <a:pt x="700086" y="0"/>
                </a:lnTo>
                <a:close/>
              </a:path>
            </a:pathLst>
          </a:cu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Freihandform: Form 19">
            <a:extLst>
              <a:ext uri="{FF2B5EF4-FFF2-40B4-BE49-F238E27FC236}">
                <a16:creationId xmlns:a16="http://schemas.microsoft.com/office/drawing/2014/main" id="{0D8FCC6D-95ED-4410-ABD9-D7EFA6211960}"/>
              </a:ext>
            </a:extLst>
          </p:cNvPr>
          <p:cNvSpPr/>
          <p:nvPr/>
        </p:nvSpPr>
        <p:spPr>
          <a:xfrm>
            <a:off x="4237196" y="2534819"/>
            <a:ext cx="140494" cy="752475"/>
          </a:xfrm>
          <a:custGeom>
            <a:avLst/>
            <a:gdLst>
              <a:gd name="connsiteX0" fmla="*/ 0 w 140494"/>
              <a:gd name="connsiteY0" fmla="*/ 45243 h 752475"/>
              <a:gd name="connsiteX1" fmla="*/ 28575 w 140494"/>
              <a:gd name="connsiteY1" fmla="*/ 0 h 752475"/>
              <a:gd name="connsiteX2" fmla="*/ 140494 w 140494"/>
              <a:gd name="connsiteY2" fmla="*/ 752475 h 752475"/>
              <a:gd name="connsiteX3" fmla="*/ 107157 w 140494"/>
              <a:gd name="connsiteY3" fmla="*/ 721518 h 752475"/>
              <a:gd name="connsiteX4" fmla="*/ 0 w 140494"/>
              <a:gd name="connsiteY4" fmla="*/ 45243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494" h="752475">
                <a:moveTo>
                  <a:pt x="0" y="45243"/>
                </a:moveTo>
                <a:lnTo>
                  <a:pt x="28575" y="0"/>
                </a:lnTo>
                <a:lnTo>
                  <a:pt x="140494" y="752475"/>
                </a:lnTo>
                <a:lnTo>
                  <a:pt x="107157" y="721518"/>
                </a:lnTo>
                <a:lnTo>
                  <a:pt x="0" y="45243"/>
                </a:lnTo>
                <a:close/>
              </a:path>
            </a:pathLst>
          </a:cu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Gleichschenkliges Dreieck 33">
            <a:extLst>
              <a:ext uri="{FF2B5EF4-FFF2-40B4-BE49-F238E27FC236}">
                <a16:creationId xmlns:a16="http://schemas.microsoft.com/office/drawing/2014/main" id="{4D37CE5F-A5DD-4175-9D96-83AF6FC2AD51}"/>
              </a:ext>
            </a:extLst>
          </p:cNvPr>
          <p:cNvSpPr/>
          <p:nvPr/>
        </p:nvSpPr>
        <p:spPr>
          <a:xfrm rot="10800000">
            <a:off x="3848734" y="3563668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8" name="Gleichschenkliges Dreieck 33">
            <a:extLst>
              <a:ext uri="{FF2B5EF4-FFF2-40B4-BE49-F238E27FC236}">
                <a16:creationId xmlns:a16="http://schemas.microsoft.com/office/drawing/2014/main" id="{3EB210AE-A09D-40E4-AC74-A8D8A728BC55}"/>
              </a:ext>
            </a:extLst>
          </p:cNvPr>
          <p:cNvSpPr/>
          <p:nvPr/>
        </p:nvSpPr>
        <p:spPr>
          <a:xfrm rot="7654672">
            <a:off x="4230269" y="3159171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9" name="Gleichschenkliges Dreieck 33">
            <a:extLst>
              <a:ext uri="{FF2B5EF4-FFF2-40B4-BE49-F238E27FC236}">
                <a16:creationId xmlns:a16="http://schemas.microsoft.com/office/drawing/2014/main" id="{30C95BB9-5FAA-4E5F-896E-7938A1E490A7}"/>
              </a:ext>
            </a:extLst>
          </p:cNvPr>
          <p:cNvSpPr/>
          <p:nvPr/>
        </p:nvSpPr>
        <p:spPr>
          <a:xfrm rot="2512885">
            <a:off x="4126840" y="2551595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0" name="Gleichschenkliges Dreieck 33">
            <a:extLst>
              <a:ext uri="{FF2B5EF4-FFF2-40B4-BE49-F238E27FC236}">
                <a16:creationId xmlns:a16="http://schemas.microsoft.com/office/drawing/2014/main" id="{711BC43D-F1FB-4CA2-AF78-4138B9E23571}"/>
              </a:ext>
            </a:extLst>
          </p:cNvPr>
          <p:cNvSpPr/>
          <p:nvPr/>
        </p:nvSpPr>
        <p:spPr>
          <a:xfrm rot="19087115" flipH="1">
            <a:off x="3568396" y="2551596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1" name="Gleichschenkliges Dreieck 33">
            <a:extLst>
              <a:ext uri="{FF2B5EF4-FFF2-40B4-BE49-F238E27FC236}">
                <a16:creationId xmlns:a16="http://schemas.microsoft.com/office/drawing/2014/main" id="{58076859-D4D2-414E-9D40-D758AF5DA187}"/>
              </a:ext>
            </a:extLst>
          </p:cNvPr>
          <p:cNvSpPr/>
          <p:nvPr/>
        </p:nvSpPr>
        <p:spPr>
          <a:xfrm rot="13945328" flipH="1">
            <a:off x="3487812" y="3167777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131A7EA8-B713-4FD8-9C79-C1123783B2F6}"/>
              </a:ext>
            </a:extLst>
          </p:cNvPr>
          <p:cNvGrpSpPr/>
          <p:nvPr/>
        </p:nvGrpSpPr>
        <p:grpSpPr>
          <a:xfrm>
            <a:off x="6459303" y="2635236"/>
            <a:ext cx="982981" cy="1381484"/>
            <a:chOff x="6459303" y="2635236"/>
            <a:chExt cx="982981" cy="1381484"/>
          </a:xfrm>
        </p:grpSpPr>
        <p:sp>
          <p:nvSpPr>
            <p:cNvPr id="42" name="Fünfeck 1">
              <a:extLst>
                <a:ext uri="{FF2B5EF4-FFF2-40B4-BE49-F238E27FC236}">
                  <a16:creationId xmlns:a16="http://schemas.microsoft.com/office/drawing/2014/main" id="{014BFDFC-EA3B-4CD3-882B-9AFCCAB61532}"/>
                </a:ext>
              </a:extLst>
            </p:cNvPr>
            <p:cNvSpPr/>
            <p:nvPr/>
          </p:nvSpPr>
          <p:spPr>
            <a:xfrm rot="10800000">
              <a:off x="6459304" y="2635236"/>
              <a:ext cx="982980" cy="138148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Fünfeck 1">
              <a:extLst>
                <a:ext uri="{FF2B5EF4-FFF2-40B4-BE49-F238E27FC236}">
                  <a16:creationId xmlns:a16="http://schemas.microsoft.com/office/drawing/2014/main" id="{3288C9CD-B3DD-4249-BC99-71C5633D2963}"/>
                </a:ext>
              </a:extLst>
            </p:cNvPr>
            <p:cNvSpPr/>
            <p:nvPr/>
          </p:nvSpPr>
          <p:spPr>
            <a:xfrm rot="10800000">
              <a:off x="6525790" y="2733983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" name="Fünfeck 1">
              <a:extLst>
                <a:ext uri="{FF2B5EF4-FFF2-40B4-BE49-F238E27FC236}">
                  <a16:creationId xmlns:a16="http://schemas.microsoft.com/office/drawing/2014/main" id="{FD38EF0C-D3EB-4F53-80C9-5CA96034101A}"/>
                </a:ext>
              </a:extLst>
            </p:cNvPr>
            <p:cNvSpPr/>
            <p:nvPr/>
          </p:nvSpPr>
          <p:spPr>
            <a:xfrm rot="10800000">
              <a:off x="6527885" y="2731620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cubicBezTo>
                    <a:pt x="204311" y="293291"/>
                    <a:pt x="289559" y="144265"/>
                    <a:pt x="434339" y="0"/>
                  </a:cubicBezTo>
                  <a:cubicBezTo>
                    <a:pt x="571499" y="144265"/>
                    <a:pt x="682464" y="302817"/>
                    <a:pt x="845818" y="432794"/>
                  </a:cubicBezTo>
                  <a:cubicBezTo>
                    <a:pt x="818545" y="666219"/>
                    <a:pt x="767458" y="897264"/>
                    <a:pt x="763998" y="1133070"/>
                  </a:cubicBezTo>
                  <a:cubicBezTo>
                    <a:pt x="544225" y="1111638"/>
                    <a:pt x="336359" y="1106876"/>
                    <a:pt x="104680" y="1133070"/>
                  </a:cubicBezTo>
                  <a:cubicBezTo>
                    <a:pt x="93600" y="902026"/>
                    <a:pt x="34893" y="666219"/>
                    <a:pt x="0" y="43279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D8D4AEFB-6F93-458C-A6A8-15F00A6F1B4F}"/>
                </a:ext>
              </a:extLst>
            </p:cNvPr>
            <p:cNvSpPr txBox="1"/>
            <p:nvPr/>
          </p:nvSpPr>
          <p:spPr>
            <a:xfrm>
              <a:off x="6459303" y="2925034"/>
              <a:ext cx="8763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dirty="0">
                  <a:solidFill>
                    <a:srgbClr val="FFC000"/>
                  </a:solidFill>
                  <a:effectLst>
                    <a:reflection blurRad="6350" stA="50000" endA="300" endPos="50000" dist="29997" dir="5400000" sy="-100000" algn="bl" rotWithShape="0"/>
                  </a:effectLst>
                  <a:latin typeface="Cloister Black" panose="00000400000000000000" pitchFamily="2" charset="0"/>
                </a:rPr>
                <a:t> </a:t>
              </a:r>
              <a:r>
                <a:rPr lang="de-DE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C</a:t>
              </a:r>
              <a:r>
                <a:rPr lang="de-DE" sz="32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K</a:t>
              </a:r>
              <a:r>
                <a:rPr lang="de-DE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g</a:t>
              </a:r>
              <a:endParaRPr lang="de-DE" dirty="0">
                <a:solidFill>
                  <a:srgbClr val="FFC000"/>
                </a:solidFill>
                <a:effectLst/>
                <a:latin typeface="Cloister Black" panose="00000400000000000000" pitchFamily="2" charset="0"/>
              </a:endParaRPr>
            </a:p>
          </p:txBody>
        </p:sp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514D66FA-60F8-4A43-B366-92B7D1E78651}"/>
                </a:ext>
              </a:extLst>
            </p:cNvPr>
            <p:cNvSpPr/>
            <p:nvPr/>
          </p:nvSpPr>
          <p:spPr>
            <a:xfrm>
              <a:off x="6487402" y="3463136"/>
              <a:ext cx="561975" cy="516730"/>
            </a:xfrm>
            <a:custGeom>
              <a:avLst/>
              <a:gdLst>
                <a:gd name="connsiteX0" fmla="*/ 0 w 540544"/>
                <a:gd name="connsiteY0" fmla="*/ 0 h 450056"/>
                <a:gd name="connsiteX1" fmla="*/ 409575 w 540544"/>
                <a:gd name="connsiteY1" fmla="*/ 450056 h 450056"/>
                <a:gd name="connsiteX2" fmla="*/ 483394 w 540544"/>
                <a:gd name="connsiteY2" fmla="*/ 414337 h 450056"/>
                <a:gd name="connsiteX3" fmla="*/ 540544 w 540544"/>
                <a:gd name="connsiteY3" fmla="*/ 354806 h 450056"/>
                <a:gd name="connsiteX4" fmla="*/ 535781 w 540544"/>
                <a:gd name="connsiteY4" fmla="*/ 340518 h 450056"/>
                <a:gd name="connsiteX5" fmla="*/ 514350 w 540544"/>
                <a:gd name="connsiteY5" fmla="*/ 342900 h 450056"/>
                <a:gd name="connsiteX6" fmla="*/ 476250 w 540544"/>
                <a:gd name="connsiteY6" fmla="*/ 361950 h 450056"/>
                <a:gd name="connsiteX7" fmla="*/ 419100 w 540544"/>
                <a:gd name="connsiteY7" fmla="*/ 392906 h 450056"/>
                <a:gd name="connsiteX8" fmla="*/ 202406 w 540544"/>
                <a:gd name="connsiteY8" fmla="*/ 161925 h 450056"/>
                <a:gd name="connsiteX9" fmla="*/ 0 w 540544"/>
                <a:gd name="connsiteY9" fmla="*/ 0 h 450056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0 w 540544"/>
                <a:gd name="connsiteY9" fmla="*/ 0 h 473868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88106 w 540544"/>
                <a:gd name="connsiteY9" fmla="*/ 47625 h 473868"/>
                <a:gd name="connsiteX10" fmla="*/ 0 w 540544"/>
                <a:gd name="connsiteY10" fmla="*/ 0 h 473868"/>
                <a:gd name="connsiteX0" fmla="*/ 0 w 561975"/>
                <a:gd name="connsiteY0" fmla="*/ 0 h 485775"/>
                <a:gd name="connsiteX1" fmla="*/ 452438 w 561975"/>
                <a:gd name="connsiteY1" fmla="*/ 485775 h 485775"/>
                <a:gd name="connsiteX2" fmla="*/ 504825 w 561975"/>
                <a:gd name="connsiteY2" fmla="*/ 426244 h 485775"/>
                <a:gd name="connsiteX3" fmla="*/ 561975 w 561975"/>
                <a:gd name="connsiteY3" fmla="*/ 366713 h 485775"/>
                <a:gd name="connsiteX4" fmla="*/ 557212 w 561975"/>
                <a:gd name="connsiteY4" fmla="*/ 352425 h 485775"/>
                <a:gd name="connsiteX5" fmla="*/ 535781 w 561975"/>
                <a:gd name="connsiteY5" fmla="*/ 354807 h 485775"/>
                <a:gd name="connsiteX6" fmla="*/ 497681 w 561975"/>
                <a:gd name="connsiteY6" fmla="*/ 373857 h 485775"/>
                <a:gd name="connsiteX7" fmla="*/ 440531 w 561975"/>
                <a:gd name="connsiteY7" fmla="*/ 404813 h 485775"/>
                <a:gd name="connsiteX8" fmla="*/ 223837 w 561975"/>
                <a:gd name="connsiteY8" fmla="*/ 173832 h 485775"/>
                <a:gd name="connsiteX9" fmla="*/ 109537 w 561975"/>
                <a:gd name="connsiteY9" fmla="*/ 59532 h 485775"/>
                <a:gd name="connsiteX10" fmla="*/ 0 w 561975"/>
                <a:gd name="connsiteY10" fmla="*/ 0 h 485775"/>
                <a:gd name="connsiteX0" fmla="*/ 0 w 561975"/>
                <a:gd name="connsiteY0" fmla="*/ 30955 h 516730"/>
                <a:gd name="connsiteX1" fmla="*/ 452438 w 561975"/>
                <a:gd name="connsiteY1" fmla="*/ 516730 h 516730"/>
                <a:gd name="connsiteX2" fmla="*/ 504825 w 561975"/>
                <a:gd name="connsiteY2" fmla="*/ 457199 h 516730"/>
                <a:gd name="connsiteX3" fmla="*/ 561975 w 561975"/>
                <a:gd name="connsiteY3" fmla="*/ 397668 h 516730"/>
                <a:gd name="connsiteX4" fmla="*/ 557212 w 561975"/>
                <a:gd name="connsiteY4" fmla="*/ 383380 h 516730"/>
                <a:gd name="connsiteX5" fmla="*/ 535781 w 561975"/>
                <a:gd name="connsiteY5" fmla="*/ 385762 h 516730"/>
                <a:gd name="connsiteX6" fmla="*/ 497681 w 561975"/>
                <a:gd name="connsiteY6" fmla="*/ 404812 h 516730"/>
                <a:gd name="connsiteX7" fmla="*/ 440531 w 561975"/>
                <a:gd name="connsiteY7" fmla="*/ 435768 h 516730"/>
                <a:gd name="connsiteX8" fmla="*/ 223837 w 561975"/>
                <a:gd name="connsiteY8" fmla="*/ 204787 h 516730"/>
                <a:gd name="connsiteX9" fmla="*/ 23812 w 561975"/>
                <a:gd name="connsiteY9" fmla="*/ 0 h 516730"/>
                <a:gd name="connsiteX10" fmla="*/ 0 w 561975"/>
                <a:gd name="connsiteY10" fmla="*/ 30955 h 51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1975" h="516730">
                  <a:moveTo>
                    <a:pt x="0" y="30955"/>
                  </a:moveTo>
                  <a:lnTo>
                    <a:pt x="452438" y="516730"/>
                  </a:lnTo>
                  <a:lnTo>
                    <a:pt x="504825" y="457199"/>
                  </a:lnTo>
                  <a:lnTo>
                    <a:pt x="561975" y="397668"/>
                  </a:lnTo>
                  <a:lnTo>
                    <a:pt x="557212" y="383380"/>
                  </a:lnTo>
                  <a:lnTo>
                    <a:pt x="535781" y="385762"/>
                  </a:lnTo>
                  <a:lnTo>
                    <a:pt x="497681" y="404812"/>
                  </a:lnTo>
                  <a:lnTo>
                    <a:pt x="440531" y="435768"/>
                  </a:lnTo>
                  <a:lnTo>
                    <a:pt x="223837" y="204787"/>
                  </a:lnTo>
                  <a:cubicBezTo>
                    <a:pt x="188912" y="177006"/>
                    <a:pt x="58737" y="27781"/>
                    <a:pt x="23812" y="0"/>
                  </a:cubicBezTo>
                  <a:lnTo>
                    <a:pt x="0" y="309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BC1B1414-9E45-4113-9FED-BAB08D41A179}"/>
                </a:ext>
              </a:extLst>
            </p:cNvPr>
            <p:cNvSpPr/>
            <p:nvPr/>
          </p:nvSpPr>
          <p:spPr>
            <a:xfrm>
              <a:off x="6477878" y="2665417"/>
              <a:ext cx="121444" cy="812007"/>
            </a:xfrm>
            <a:custGeom>
              <a:avLst/>
              <a:gdLst>
                <a:gd name="connsiteX0" fmla="*/ 85725 w 121444"/>
                <a:gd name="connsiteY0" fmla="*/ 0 h 812007"/>
                <a:gd name="connsiteX1" fmla="*/ 121444 w 121444"/>
                <a:gd name="connsiteY1" fmla="*/ 52388 h 812007"/>
                <a:gd name="connsiteX2" fmla="*/ 40481 w 121444"/>
                <a:gd name="connsiteY2" fmla="*/ 685800 h 812007"/>
                <a:gd name="connsiteX3" fmla="*/ 28575 w 121444"/>
                <a:gd name="connsiteY3" fmla="*/ 783432 h 812007"/>
                <a:gd name="connsiteX4" fmla="*/ 0 w 121444"/>
                <a:gd name="connsiteY4" fmla="*/ 812007 h 812007"/>
                <a:gd name="connsiteX5" fmla="*/ 85725 w 121444"/>
                <a:gd name="connsiteY5" fmla="*/ 0 h 81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444" h="812007">
                  <a:moveTo>
                    <a:pt x="85725" y="0"/>
                  </a:moveTo>
                  <a:lnTo>
                    <a:pt x="121444" y="52388"/>
                  </a:lnTo>
                  <a:lnTo>
                    <a:pt x="40481" y="685800"/>
                  </a:lnTo>
                  <a:lnTo>
                    <a:pt x="28575" y="783432"/>
                  </a:lnTo>
                  <a:lnTo>
                    <a:pt x="0" y="812007"/>
                  </a:lnTo>
                  <a:lnTo>
                    <a:pt x="8572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7" name="Gerader Verbinder 46">
              <a:extLst>
                <a:ext uri="{FF2B5EF4-FFF2-40B4-BE49-F238E27FC236}">
                  <a16:creationId xmlns:a16="http://schemas.microsoft.com/office/drawing/2014/main" id="{06FD7261-E5A8-4B42-8C3B-F566DA92E8E9}"/>
                </a:ext>
              </a:extLst>
            </p:cNvPr>
            <p:cNvCxnSpPr>
              <a:cxnSpLocks/>
              <a:stCxn id="42" idx="4"/>
              <a:endCxn id="43" idx="4"/>
            </p:cNvCxnSpPr>
            <p:nvPr/>
          </p:nvCxnSpPr>
          <p:spPr>
            <a:xfrm flipH="1">
              <a:off x="7269023" y="2635236"/>
              <a:ext cx="51606" cy="9638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r Verbinder 47">
              <a:extLst>
                <a:ext uri="{FF2B5EF4-FFF2-40B4-BE49-F238E27FC236}">
                  <a16:creationId xmlns:a16="http://schemas.microsoft.com/office/drawing/2014/main" id="{FA3B4761-1353-48E4-9943-650E4EDDE37E}"/>
                </a:ext>
              </a:extLst>
            </p:cNvPr>
            <p:cNvCxnSpPr>
              <a:cxnSpLocks/>
              <a:stCxn id="42" idx="0"/>
            </p:cNvCxnSpPr>
            <p:nvPr/>
          </p:nvCxnSpPr>
          <p:spPr>
            <a:xfrm flipH="1" flipV="1">
              <a:off x="7373704" y="3425036"/>
              <a:ext cx="68580" cy="6400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6F151744-C0D9-4A05-B87E-9FF6073A7CF6}"/>
                </a:ext>
              </a:extLst>
            </p:cNvPr>
            <p:cNvSpPr/>
            <p:nvPr/>
          </p:nvSpPr>
          <p:spPr>
            <a:xfrm>
              <a:off x="6580272" y="2667953"/>
              <a:ext cx="700086" cy="45719"/>
            </a:xfrm>
            <a:custGeom>
              <a:avLst/>
              <a:gdLst>
                <a:gd name="connsiteX0" fmla="*/ 690562 w 690562"/>
                <a:gd name="connsiteY0" fmla="*/ 0 h 52388"/>
                <a:gd name="connsiteX1" fmla="*/ 671512 w 690562"/>
                <a:gd name="connsiteY1" fmla="*/ 52388 h 52388"/>
                <a:gd name="connsiteX2" fmla="*/ 23812 w 690562"/>
                <a:gd name="connsiteY2" fmla="*/ 50006 h 52388"/>
                <a:gd name="connsiteX3" fmla="*/ 0 w 690562"/>
                <a:gd name="connsiteY3" fmla="*/ 11906 h 52388"/>
                <a:gd name="connsiteX4" fmla="*/ 690562 w 690562"/>
                <a:gd name="connsiteY4" fmla="*/ 0 h 52388"/>
                <a:gd name="connsiteX0" fmla="*/ 673893 w 673893"/>
                <a:gd name="connsiteY0" fmla="*/ 16669 h 40482"/>
                <a:gd name="connsiteX1" fmla="*/ 671512 w 673893"/>
                <a:gd name="connsiteY1" fmla="*/ 40482 h 40482"/>
                <a:gd name="connsiteX2" fmla="*/ 23812 w 673893"/>
                <a:gd name="connsiteY2" fmla="*/ 38100 h 40482"/>
                <a:gd name="connsiteX3" fmla="*/ 0 w 673893"/>
                <a:gd name="connsiteY3" fmla="*/ 0 h 40482"/>
                <a:gd name="connsiteX4" fmla="*/ 673893 w 673893"/>
                <a:gd name="connsiteY4" fmla="*/ 16669 h 40482"/>
                <a:gd name="connsiteX0" fmla="*/ 661986 w 661986"/>
                <a:gd name="connsiteY0" fmla="*/ 2381 h 26194"/>
                <a:gd name="connsiteX1" fmla="*/ 659605 w 661986"/>
                <a:gd name="connsiteY1" fmla="*/ 26194 h 26194"/>
                <a:gd name="connsiteX2" fmla="*/ 11905 w 661986"/>
                <a:gd name="connsiteY2" fmla="*/ 23812 h 26194"/>
                <a:gd name="connsiteX3" fmla="*/ 0 w 661986"/>
                <a:gd name="connsiteY3" fmla="*/ 0 h 26194"/>
                <a:gd name="connsiteX4" fmla="*/ 661986 w 661986"/>
                <a:gd name="connsiteY4" fmla="*/ 2381 h 26194"/>
                <a:gd name="connsiteX0" fmla="*/ 681036 w 681036"/>
                <a:gd name="connsiteY0" fmla="*/ 0 h 30957"/>
                <a:gd name="connsiteX1" fmla="*/ 659605 w 681036"/>
                <a:gd name="connsiteY1" fmla="*/ 30957 h 30957"/>
                <a:gd name="connsiteX2" fmla="*/ 11905 w 681036"/>
                <a:gd name="connsiteY2" fmla="*/ 28575 h 30957"/>
                <a:gd name="connsiteX3" fmla="*/ 0 w 681036"/>
                <a:gd name="connsiteY3" fmla="*/ 4763 h 30957"/>
                <a:gd name="connsiteX4" fmla="*/ 681036 w 681036"/>
                <a:gd name="connsiteY4" fmla="*/ 0 h 30957"/>
                <a:gd name="connsiteX0" fmla="*/ 700086 w 700086"/>
                <a:gd name="connsiteY0" fmla="*/ 0 h 30957"/>
                <a:gd name="connsiteX1" fmla="*/ 678655 w 700086"/>
                <a:gd name="connsiteY1" fmla="*/ 30957 h 30957"/>
                <a:gd name="connsiteX2" fmla="*/ 30955 w 700086"/>
                <a:gd name="connsiteY2" fmla="*/ 28575 h 30957"/>
                <a:gd name="connsiteX3" fmla="*/ 0 w 700086"/>
                <a:gd name="connsiteY3" fmla="*/ 4763 h 30957"/>
                <a:gd name="connsiteX4" fmla="*/ 700086 w 700086"/>
                <a:gd name="connsiteY4" fmla="*/ 0 h 30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0086" h="30957">
                  <a:moveTo>
                    <a:pt x="700086" y="0"/>
                  </a:moveTo>
                  <a:lnTo>
                    <a:pt x="678655" y="30957"/>
                  </a:lnTo>
                  <a:lnTo>
                    <a:pt x="30955" y="28575"/>
                  </a:lnTo>
                  <a:lnTo>
                    <a:pt x="0" y="4763"/>
                  </a:lnTo>
                  <a:lnTo>
                    <a:pt x="70008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Freihandform: Form 49">
              <a:extLst>
                <a:ext uri="{FF2B5EF4-FFF2-40B4-BE49-F238E27FC236}">
                  <a16:creationId xmlns:a16="http://schemas.microsoft.com/office/drawing/2014/main" id="{C9FF488B-C3C6-4492-81E0-E880B9827852}"/>
                </a:ext>
              </a:extLst>
            </p:cNvPr>
            <p:cNvSpPr/>
            <p:nvPr/>
          </p:nvSpPr>
          <p:spPr>
            <a:xfrm>
              <a:off x="7282740" y="2686849"/>
              <a:ext cx="140494" cy="752475"/>
            </a:xfrm>
            <a:custGeom>
              <a:avLst/>
              <a:gdLst>
                <a:gd name="connsiteX0" fmla="*/ 0 w 140494"/>
                <a:gd name="connsiteY0" fmla="*/ 45243 h 752475"/>
                <a:gd name="connsiteX1" fmla="*/ 28575 w 140494"/>
                <a:gd name="connsiteY1" fmla="*/ 0 h 752475"/>
                <a:gd name="connsiteX2" fmla="*/ 140494 w 140494"/>
                <a:gd name="connsiteY2" fmla="*/ 752475 h 752475"/>
                <a:gd name="connsiteX3" fmla="*/ 107157 w 140494"/>
                <a:gd name="connsiteY3" fmla="*/ 721518 h 752475"/>
                <a:gd name="connsiteX4" fmla="*/ 0 w 140494"/>
                <a:gd name="connsiteY4" fmla="*/ 45243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752475">
                  <a:moveTo>
                    <a:pt x="0" y="45243"/>
                  </a:moveTo>
                  <a:lnTo>
                    <a:pt x="28575" y="0"/>
                  </a:lnTo>
                  <a:lnTo>
                    <a:pt x="140494" y="752475"/>
                  </a:lnTo>
                  <a:lnTo>
                    <a:pt x="107157" y="721518"/>
                  </a:lnTo>
                  <a:lnTo>
                    <a:pt x="0" y="4524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1" name="Gruppieren 70">
            <a:extLst>
              <a:ext uri="{FF2B5EF4-FFF2-40B4-BE49-F238E27FC236}">
                <a16:creationId xmlns:a16="http://schemas.microsoft.com/office/drawing/2014/main" id="{E75BA5BB-C3DD-4EA8-AEDF-5A12E96CAEA2}"/>
              </a:ext>
            </a:extLst>
          </p:cNvPr>
          <p:cNvGrpSpPr/>
          <p:nvPr/>
        </p:nvGrpSpPr>
        <p:grpSpPr>
          <a:xfrm>
            <a:off x="8518676" y="4016720"/>
            <a:ext cx="1795844" cy="1813476"/>
            <a:chOff x="8518676" y="4016720"/>
            <a:chExt cx="1795844" cy="1813476"/>
          </a:xfrm>
        </p:grpSpPr>
        <p:sp>
          <p:nvSpPr>
            <p:cNvPr id="64" name="Rechteck 63">
              <a:extLst>
                <a:ext uri="{FF2B5EF4-FFF2-40B4-BE49-F238E27FC236}">
                  <a16:creationId xmlns:a16="http://schemas.microsoft.com/office/drawing/2014/main" id="{5518707F-70CB-46AD-A79F-2ECC01DD7204}"/>
                </a:ext>
              </a:extLst>
            </p:cNvPr>
            <p:cNvSpPr/>
            <p:nvPr/>
          </p:nvSpPr>
          <p:spPr>
            <a:xfrm>
              <a:off x="9293843" y="4016720"/>
              <a:ext cx="226503" cy="181347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5" name="Picture 2" descr="Bildergebnis fÃ¼r holzmaserung">
              <a:extLst>
                <a:ext uri="{FF2B5EF4-FFF2-40B4-BE49-F238E27FC236}">
                  <a16:creationId xmlns:a16="http://schemas.microsoft.com/office/drawing/2014/main" id="{7F6789BE-661B-4083-9057-17018B35F20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8513662" y="4809246"/>
              <a:ext cx="1799210" cy="214158"/>
            </a:xfrm>
            <a:prstGeom prst="rect">
              <a:avLst/>
            </a:prstGeom>
            <a:solidFill>
              <a:srgbClr val="C00000"/>
            </a:solidFill>
          </p:spPr>
        </p:pic>
        <p:sp>
          <p:nvSpPr>
            <p:cNvPr id="66" name="Rechteck 65">
              <a:extLst>
                <a:ext uri="{FF2B5EF4-FFF2-40B4-BE49-F238E27FC236}">
                  <a16:creationId xmlns:a16="http://schemas.microsoft.com/office/drawing/2014/main" id="{C4679505-FA83-4EF1-8D18-1AA42FCEB5B5}"/>
                </a:ext>
              </a:extLst>
            </p:cNvPr>
            <p:cNvSpPr/>
            <p:nvPr/>
          </p:nvSpPr>
          <p:spPr>
            <a:xfrm rot="5400000">
              <a:off x="9303346" y="4046292"/>
              <a:ext cx="226503" cy="179584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7" name="Picture 2" descr="Bildergebnis fÃ¼r holzmaserung">
              <a:extLst>
                <a:ext uri="{FF2B5EF4-FFF2-40B4-BE49-F238E27FC236}">
                  <a16:creationId xmlns:a16="http://schemas.microsoft.com/office/drawing/2014/main" id="{6F4E5279-00FE-49B7-869E-29EE689B752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3946">
              <a:off x="8519145" y="4825961"/>
              <a:ext cx="1791074" cy="234517"/>
            </a:xfrm>
            <a:prstGeom prst="rect">
              <a:avLst/>
            </a:prstGeom>
            <a:solidFill>
              <a:srgbClr val="C00000"/>
            </a:solidFill>
          </p:spPr>
        </p:pic>
        <p:sp>
          <p:nvSpPr>
            <p:cNvPr id="69" name="Rechteck 69">
              <a:extLst>
                <a:ext uri="{FF2B5EF4-FFF2-40B4-BE49-F238E27FC236}">
                  <a16:creationId xmlns:a16="http://schemas.microsoft.com/office/drawing/2014/main" id="{0C1749DA-0435-40EA-ADE2-6F32E418EA8E}"/>
                </a:ext>
              </a:extLst>
            </p:cNvPr>
            <p:cNvSpPr/>
            <p:nvPr/>
          </p:nvSpPr>
          <p:spPr>
            <a:xfrm rot="2435921" flipH="1">
              <a:off x="9370422" y="4716330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70" name="Rechteck 69">
              <a:extLst>
                <a:ext uri="{FF2B5EF4-FFF2-40B4-BE49-F238E27FC236}">
                  <a16:creationId xmlns:a16="http://schemas.microsoft.com/office/drawing/2014/main" id="{A9AC5896-FB97-451C-ADC4-519936289682}"/>
                </a:ext>
              </a:extLst>
            </p:cNvPr>
            <p:cNvSpPr/>
            <p:nvPr/>
          </p:nvSpPr>
          <p:spPr>
            <a:xfrm rot="19164079">
              <a:off x="9357841" y="4704029"/>
              <a:ext cx="115953" cy="50698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42610 w 115953"/>
                <a:gd name="connsiteY0" fmla="*/ 78259 h 506985"/>
                <a:gd name="connsiteX1" fmla="*/ 115953 w 115953"/>
                <a:gd name="connsiteY1" fmla="*/ 0 h 506985"/>
                <a:gd name="connsiteX2" fmla="*/ 113633 w 115953"/>
                <a:gd name="connsiteY2" fmla="*/ 381719 h 506985"/>
                <a:gd name="connsiteX3" fmla="*/ 0 w 115953"/>
                <a:gd name="connsiteY3" fmla="*/ 506985 h 506985"/>
                <a:gd name="connsiteX4" fmla="*/ 42610 w 115953"/>
                <a:gd name="connsiteY4" fmla="*/ 78259 h 506985"/>
                <a:gd name="connsiteX0" fmla="*/ 42610 w 115953"/>
                <a:gd name="connsiteY0" fmla="*/ 78259 h 506985"/>
                <a:gd name="connsiteX1" fmla="*/ 115953 w 115953"/>
                <a:gd name="connsiteY1" fmla="*/ 0 h 506985"/>
                <a:gd name="connsiteX2" fmla="*/ 81090 w 115953"/>
                <a:gd name="connsiteY2" fmla="*/ 397734 h 506985"/>
                <a:gd name="connsiteX3" fmla="*/ 0 w 115953"/>
                <a:gd name="connsiteY3" fmla="*/ 506985 h 506985"/>
                <a:gd name="connsiteX4" fmla="*/ 42610 w 115953"/>
                <a:gd name="connsiteY4" fmla="*/ 78259 h 50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953" h="506985">
                  <a:moveTo>
                    <a:pt x="42610" y="78259"/>
                  </a:moveTo>
                  <a:lnTo>
                    <a:pt x="115953" y="0"/>
                  </a:lnTo>
                  <a:cubicBezTo>
                    <a:pt x="115180" y="127240"/>
                    <a:pt x="81863" y="270494"/>
                    <a:pt x="81090" y="397734"/>
                  </a:cubicBezTo>
                  <a:lnTo>
                    <a:pt x="0" y="506985"/>
                  </a:lnTo>
                  <a:lnTo>
                    <a:pt x="4261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1582912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uppieren 43">
            <a:extLst>
              <a:ext uri="{FF2B5EF4-FFF2-40B4-BE49-F238E27FC236}">
                <a16:creationId xmlns:a16="http://schemas.microsoft.com/office/drawing/2014/main" id="{DE1D9F80-D435-4836-AA12-8BF1FD3F322A}"/>
              </a:ext>
            </a:extLst>
          </p:cNvPr>
          <p:cNvGrpSpPr/>
          <p:nvPr/>
        </p:nvGrpSpPr>
        <p:grpSpPr>
          <a:xfrm>
            <a:off x="2529840" y="701040"/>
            <a:ext cx="419100" cy="419100"/>
            <a:chOff x="2529840" y="701040"/>
            <a:chExt cx="419100" cy="419100"/>
          </a:xfrm>
        </p:grpSpPr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C760E0F7-52F6-4D86-A4B1-E94400F50B72}"/>
                </a:ext>
              </a:extLst>
            </p:cNvPr>
            <p:cNvSpPr/>
            <p:nvPr/>
          </p:nvSpPr>
          <p:spPr>
            <a:xfrm>
              <a:off x="2529840" y="701040"/>
              <a:ext cx="419100" cy="4191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3" name="Gerader Verbinder 42">
              <a:extLst>
                <a:ext uri="{FF2B5EF4-FFF2-40B4-BE49-F238E27FC236}">
                  <a16:creationId xmlns:a16="http://schemas.microsoft.com/office/drawing/2014/main" id="{D1D37D89-9789-4AFC-A66B-003664F5B7BF}"/>
                </a:ext>
              </a:extLst>
            </p:cNvPr>
            <p:cNvCxnSpPr>
              <a:stCxn id="41" idx="1"/>
              <a:endCxn id="41" idx="5"/>
            </p:cNvCxnSpPr>
            <p:nvPr/>
          </p:nvCxnSpPr>
          <p:spPr>
            <a:xfrm>
              <a:off x="2591216" y="762416"/>
              <a:ext cx="296348" cy="296348"/>
            </a:xfrm>
            <a:prstGeom prst="line">
              <a:avLst/>
            </a:pr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2EC2A655-BE68-4A2A-8B98-00EF9EA5C0E9}"/>
              </a:ext>
            </a:extLst>
          </p:cNvPr>
          <p:cNvGrpSpPr/>
          <p:nvPr/>
        </p:nvGrpSpPr>
        <p:grpSpPr>
          <a:xfrm>
            <a:off x="1111359" y="762416"/>
            <a:ext cx="419100" cy="419100"/>
            <a:chOff x="1111359" y="762416"/>
            <a:chExt cx="419100" cy="419100"/>
          </a:xfrm>
        </p:grpSpPr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96802517-AD07-4685-9A00-5ABE158786FF}"/>
                </a:ext>
              </a:extLst>
            </p:cNvPr>
            <p:cNvSpPr/>
            <p:nvPr/>
          </p:nvSpPr>
          <p:spPr>
            <a:xfrm>
              <a:off x="1111359" y="762416"/>
              <a:ext cx="419100" cy="4191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9FAA1228-7C21-4D10-8B7C-9F7C5B940576}"/>
                </a:ext>
              </a:extLst>
            </p:cNvPr>
            <p:cNvSpPr/>
            <p:nvPr/>
          </p:nvSpPr>
          <p:spPr>
            <a:xfrm flipH="1">
              <a:off x="1198989" y="850046"/>
              <a:ext cx="121920" cy="12192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45719F84-AFEB-46BF-91A4-75533421CC9D}"/>
                </a:ext>
              </a:extLst>
            </p:cNvPr>
            <p:cNvSpPr/>
            <p:nvPr/>
          </p:nvSpPr>
          <p:spPr>
            <a:xfrm>
              <a:off x="1259949" y="1097280"/>
              <a:ext cx="45720" cy="45720"/>
            </a:xfrm>
            <a:prstGeom prst="ellipse">
              <a:avLst/>
            </a:prstGeom>
            <a:solidFill>
              <a:srgbClr val="696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4A6419AD-B27F-444C-9E3C-0CEB9EB59C71}"/>
                </a:ext>
              </a:extLst>
            </p:cNvPr>
            <p:cNvSpPr/>
            <p:nvPr/>
          </p:nvSpPr>
          <p:spPr>
            <a:xfrm>
              <a:off x="1326650" y="916781"/>
              <a:ext cx="177564" cy="177564"/>
            </a:xfrm>
            <a:prstGeom prst="ellipse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56" name="Ellipse 55">
            <a:extLst>
              <a:ext uri="{FF2B5EF4-FFF2-40B4-BE49-F238E27FC236}">
                <a16:creationId xmlns:a16="http://schemas.microsoft.com/office/drawing/2014/main" id="{606EBB74-8765-469C-9315-30EFD5E90B66}"/>
              </a:ext>
            </a:extLst>
          </p:cNvPr>
          <p:cNvSpPr/>
          <p:nvPr/>
        </p:nvSpPr>
        <p:spPr>
          <a:xfrm flipH="1">
            <a:off x="538490" y="859205"/>
            <a:ext cx="146358" cy="146358"/>
          </a:xfrm>
          <a:prstGeom prst="ellipse">
            <a:avLst/>
          </a:prstGeom>
          <a:solidFill>
            <a:srgbClr val="696969"/>
          </a:solidFill>
          <a:ln>
            <a:noFill/>
          </a:ln>
          <a:effectLst>
            <a:outerShdw blurRad="63500" sx="94000" sy="94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1D75060D-430E-46E6-ABE6-AB2D33708A28}"/>
              </a:ext>
            </a:extLst>
          </p:cNvPr>
          <p:cNvGrpSpPr/>
          <p:nvPr/>
        </p:nvGrpSpPr>
        <p:grpSpPr>
          <a:xfrm>
            <a:off x="583582" y="2465209"/>
            <a:ext cx="1362815" cy="1940338"/>
            <a:chOff x="583582" y="2465209"/>
            <a:chExt cx="1362815" cy="1940338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F672FE92-19AE-4ADF-AFB8-117E2917BB18}"/>
                </a:ext>
              </a:extLst>
            </p:cNvPr>
            <p:cNvSpPr/>
            <p:nvPr/>
          </p:nvSpPr>
          <p:spPr>
            <a:xfrm>
              <a:off x="796954" y="2477420"/>
              <a:ext cx="226503" cy="1862762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47" name="Picture 2" descr="Bildergebnis fÃ¼r holzmaserung">
              <a:extLst>
                <a:ext uri="{FF2B5EF4-FFF2-40B4-BE49-F238E27FC236}">
                  <a16:creationId xmlns:a16="http://schemas.microsoft.com/office/drawing/2014/main" id="{EDF728E3-028C-4B73-B548-2A9B45E1BEE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-20081" y="3294589"/>
              <a:ext cx="1872918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Rechteck 44">
              <a:extLst>
                <a:ext uri="{FF2B5EF4-FFF2-40B4-BE49-F238E27FC236}">
                  <a16:creationId xmlns:a16="http://schemas.microsoft.com/office/drawing/2014/main" id="{DF43AF49-E7D7-48D8-8C88-0ACFF44B32C3}"/>
                </a:ext>
              </a:extLst>
            </p:cNvPr>
            <p:cNvSpPr/>
            <p:nvPr/>
          </p:nvSpPr>
          <p:spPr>
            <a:xfrm rot="6411897">
              <a:off x="1151738" y="3567296"/>
              <a:ext cx="226503" cy="136281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48" name="Picture 2" descr="Bildergebnis fÃ¼r holzmaserung">
              <a:extLst>
                <a:ext uri="{FF2B5EF4-FFF2-40B4-BE49-F238E27FC236}">
                  <a16:creationId xmlns:a16="http://schemas.microsoft.com/office/drawing/2014/main" id="{0D1851B1-2895-4302-A3CD-7D0531D346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025843">
              <a:off x="603231" y="4130453"/>
              <a:ext cx="13196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0" name="Rechteck 69">
              <a:extLst>
                <a:ext uri="{FF2B5EF4-FFF2-40B4-BE49-F238E27FC236}">
                  <a16:creationId xmlns:a16="http://schemas.microsoft.com/office/drawing/2014/main" id="{02956B0D-B421-4BF0-899E-27C6D378F0B5}"/>
                </a:ext>
              </a:extLst>
            </p:cNvPr>
            <p:cNvSpPr/>
            <p:nvPr/>
          </p:nvSpPr>
          <p:spPr>
            <a:xfrm rot="19164079">
              <a:off x="882180" y="3822111"/>
              <a:ext cx="106139" cy="5834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139" h="583436">
                  <a:moveTo>
                    <a:pt x="25309" y="90657"/>
                  </a:moveTo>
                  <a:lnTo>
                    <a:pt x="106139" y="0"/>
                  </a:lnTo>
                  <a:lnTo>
                    <a:pt x="50105" y="583436"/>
                  </a:lnTo>
                  <a:lnTo>
                    <a:pt x="0" y="502852"/>
                  </a:lnTo>
                  <a:lnTo>
                    <a:pt x="25309" y="9065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2" name="Rechteck 69">
              <a:extLst>
                <a:ext uri="{FF2B5EF4-FFF2-40B4-BE49-F238E27FC236}">
                  <a16:creationId xmlns:a16="http://schemas.microsoft.com/office/drawing/2014/main" id="{6CC868AA-7DC2-4FC2-9382-F11D1E3738EE}"/>
                </a:ext>
              </a:extLst>
            </p:cNvPr>
            <p:cNvSpPr/>
            <p:nvPr/>
          </p:nvSpPr>
          <p:spPr>
            <a:xfrm rot="2435921" flipH="1">
              <a:off x="878706" y="3915098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85" name="Gruppieren 84">
            <a:extLst>
              <a:ext uri="{FF2B5EF4-FFF2-40B4-BE49-F238E27FC236}">
                <a16:creationId xmlns:a16="http://schemas.microsoft.com/office/drawing/2014/main" id="{97C1B599-76AD-4E2F-B2F6-697E947DFE8C}"/>
              </a:ext>
            </a:extLst>
          </p:cNvPr>
          <p:cNvGrpSpPr/>
          <p:nvPr/>
        </p:nvGrpSpPr>
        <p:grpSpPr>
          <a:xfrm>
            <a:off x="2114883" y="1386346"/>
            <a:ext cx="8880960" cy="2918121"/>
            <a:chOff x="869939" y="1335880"/>
            <a:chExt cx="8880960" cy="2918121"/>
          </a:xfrm>
        </p:grpSpPr>
        <p:sp>
          <p:nvSpPr>
            <p:cNvPr id="36" name="Freihandform: Form 35">
              <a:extLst>
                <a:ext uri="{FF2B5EF4-FFF2-40B4-BE49-F238E27FC236}">
                  <a16:creationId xmlns:a16="http://schemas.microsoft.com/office/drawing/2014/main" id="{068146DB-F8B7-4E54-BEFE-4D8618AD40CC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Freihandform: Form 30">
              <a:extLst>
                <a:ext uri="{FF2B5EF4-FFF2-40B4-BE49-F238E27FC236}">
                  <a16:creationId xmlns:a16="http://schemas.microsoft.com/office/drawing/2014/main" id="{22ECBD40-7ECA-45D6-9182-8201EFD1BD84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Freihandform: Form 28">
              <a:extLst>
                <a:ext uri="{FF2B5EF4-FFF2-40B4-BE49-F238E27FC236}">
                  <a16:creationId xmlns:a16="http://schemas.microsoft.com/office/drawing/2014/main" id="{1AF42F24-9285-442D-9AF1-85E5228748EC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BDD4ED93-C5FC-4866-BDF9-8EAD3A16E581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08271897-7A68-49AA-A5F5-511901B00310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9" name="Freihandform: Form 18">
              <a:extLst>
                <a:ext uri="{FF2B5EF4-FFF2-40B4-BE49-F238E27FC236}">
                  <a16:creationId xmlns:a16="http://schemas.microsoft.com/office/drawing/2014/main" id="{CEDAFEB9-CA96-4932-B5AC-7DA7A8598AF8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" name="Freihandform: Form 1">
              <a:extLst>
                <a:ext uri="{FF2B5EF4-FFF2-40B4-BE49-F238E27FC236}">
                  <a16:creationId xmlns:a16="http://schemas.microsoft.com/office/drawing/2014/main" id="{CAA1067C-DCAF-443D-AF1C-145151897088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2050" name="Picture 2" descr="Bildergebnis fÃ¼r holzmaserung">
              <a:extLst>
                <a:ext uri="{FF2B5EF4-FFF2-40B4-BE49-F238E27FC236}">
                  <a16:creationId xmlns:a16="http://schemas.microsoft.com/office/drawing/2014/main" id="{D8E14454-93E4-4EF1-AA13-EE05BE2E5D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1359" y="1902699"/>
              <a:ext cx="8370723" cy="144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" name="Gerader Verbinder 5">
              <a:extLst>
                <a:ext uri="{FF2B5EF4-FFF2-40B4-BE49-F238E27FC236}">
                  <a16:creationId xmlns:a16="http://schemas.microsoft.com/office/drawing/2014/main" id="{A52A252A-5745-4D48-94AF-BCE5D27DC609}"/>
                </a:ext>
              </a:extLst>
            </p:cNvPr>
            <p:cNvCxnSpPr>
              <a:cxnSpLocks/>
              <a:stCxn id="19" idx="2"/>
              <a:endCxn id="31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Gerader Verbinder 7">
              <a:extLst>
                <a:ext uri="{FF2B5EF4-FFF2-40B4-BE49-F238E27FC236}">
                  <a16:creationId xmlns:a16="http://schemas.microsoft.com/office/drawing/2014/main" id="{B3689450-6FC2-4E04-B37B-71B61B2CBFEF}"/>
                </a:ext>
              </a:extLst>
            </p:cNvPr>
            <p:cNvCxnSpPr>
              <a:cxnSpLocks/>
              <a:stCxn id="36" idx="2"/>
              <a:endCxn id="29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r Verbinder 8">
              <a:extLst>
                <a:ext uri="{FF2B5EF4-FFF2-40B4-BE49-F238E27FC236}">
                  <a16:creationId xmlns:a16="http://schemas.microsoft.com/office/drawing/2014/main" id="{F256659C-9DAF-40F2-93F7-2C14E532C4DF}"/>
                </a:ext>
              </a:extLst>
            </p:cNvPr>
            <p:cNvCxnSpPr>
              <a:cxnSpLocks/>
              <a:stCxn id="23" idx="1"/>
              <a:endCxn id="26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5A16CF7A-5DC1-40F5-90B1-E25027158BFC}"/>
                </a:ext>
              </a:extLst>
            </p:cNvPr>
            <p:cNvCxnSpPr>
              <a:cxnSpLocks/>
              <a:endCxn id="26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79B587EC-55D7-4D06-AB46-E6CE1368A9EE}"/>
                </a:ext>
              </a:extLst>
            </p:cNvPr>
            <p:cNvCxnSpPr>
              <a:cxnSpLocks/>
              <a:stCxn id="19" idx="1"/>
              <a:endCxn id="31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97920EC0-0E87-4A1F-9A62-5EB8AF8950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4" name="Grafik 83">
              <a:extLst>
                <a:ext uri="{FF2B5EF4-FFF2-40B4-BE49-F238E27FC236}">
                  <a16:creationId xmlns:a16="http://schemas.microsoft.com/office/drawing/2014/main" id="{8EAAB66B-0180-4260-BB26-5DA2C0C63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939" y="1335880"/>
              <a:ext cx="8880960" cy="2918121"/>
            </a:xfrm>
            <a:prstGeom prst="rect">
              <a:avLst/>
            </a:prstGeom>
          </p:spPr>
        </p:pic>
      </p:grpSp>
      <p:grpSp>
        <p:nvGrpSpPr>
          <p:cNvPr id="87" name="Gruppieren 86">
            <a:extLst>
              <a:ext uri="{FF2B5EF4-FFF2-40B4-BE49-F238E27FC236}">
                <a16:creationId xmlns:a16="http://schemas.microsoft.com/office/drawing/2014/main" id="{6ADDFD16-D96F-4A0B-9C9B-2E96B7A0760B}"/>
              </a:ext>
            </a:extLst>
          </p:cNvPr>
          <p:cNvGrpSpPr/>
          <p:nvPr/>
        </p:nvGrpSpPr>
        <p:grpSpPr>
          <a:xfrm>
            <a:off x="2591216" y="4702492"/>
            <a:ext cx="8687634" cy="1393092"/>
            <a:chOff x="1338372" y="1945726"/>
            <a:chExt cx="7990422" cy="1393092"/>
          </a:xfrm>
        </p:grpSpPr>
        <p:sp>
          <p:nvSpPr>
            <p:cNvPr id="88" name="Freihandform: Form 87">
              <a:extLst>
                <a:ext uri="{FF2B5EF4-FFF2-40B4-BE49-F238E27FC236}">
                  <a16:creationId xmlns:a16="http://schemas.microsoft.com/office/drawing/2014/main" id="{20CA5888-4BA1-4EF4-B768-D5E40C193507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9" name="Freihandform: Form 88">
              <a:extLst>
                <a:ext uri="{FF2B5EF4-FFF2-40B4-BE49-F238E27FC236}">
                  <a16:creationId xmlns:a16="http://schemas.microsoft.com/office/drawing/2014/main" id="{EF286B55-A930-4E6B-AA2E-A95127FE7B89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0" name="Freihandform: Form 89">
              <a:extLst>
                <a:ext uri="{FF2B5EF4-FFF2-40B4-BE49-F238E27FC236}">
                  <a16:creationId xmlns:a16="http://schemas.microsoft.com/office/drawing/2014/main" id="{F80D4154-5CB1-48BF-A1A5-5F2F6898E51F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1" name="Freihandform: Form 90">
              <a:extLst>
                <a:ext uri="{FF2B5EF4-FFF2-40B4-BE49-F238E27FC236}">
                  <a16:creationId xmlns:a16="http://schemas.microsoft.com/office/drawing/2014/main" id="{3D410C8B-1EC9-4A13-9D18-F14D9498422A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2" name="Freihandform: Form 91">
              <a:extLst>
                <a:ext uri="{FF2B5EF4-FFF2-40B4-BE49-F238E27FC236}">
                  <a16:creationId xmlns:a16="http://schemas.microsoft.com/office/drawing/2014/main" id="{904F14F5-0082-44A4-8BBA-5DCDB69E6679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93" name="Freihandform: Form 92">
              <a:extLst>
                <a:ext uri="{FF2B5EF4-FFF2-40B4-BE49-F238E27FC236}">
                  <a16:creationId xmlns:a16="http://schemas.microsoft.com/office/drawing/2014/main" id="{107ECB27-97A4-4694-8BA6-39A53459EF16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4" name="Freihandform: Form 93">
              <a:extLst>
                <a:ext uri="{FF2B5EF4-FFF2-40B4-BE49-F238E27FC236}">
                  <a16:creationId xmlns:a16="http://schemas.microsoft.com/office/drawing/2014/main" id="{10C299C2-D180-442D-8228-FCE3C575AB83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cxnSp>
          <p:nvCxnSpPr>
            <p:cNvPr id="95" name="Gerader Verbinder 94">
              <a:extLst>
                <a:ext uri="{FF2B5EF4-FFF2-40B4-BE49-F238E27FC236}">
                  <a16:creationId xmlns:a16="http://schemas.microsoft.com/office/drawing/2014/main" id="{6483E017-4D46-4273-918C-884AF8824E1F}"/>
                </a:ext>
              </a:extLst>
            </p:cNvPr>
            <p:cNvCxnSpPr>
              <a:cxnSpLocks/>
              <a:stCxn id="93" idx="2"/>
              <a:endCxn id="89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Gerader Verbinder 95">
              <a:extLst>
                <a:ext uri="{FF2B5EF4-FFF2-40B4-BE49-F238E27FC236}">
                  <a16:creationId xmlns:a16="http://schemas.microsoft.com/office/drawing/2014/main" id="{1CC1DC28-F086-4325-ADEE-238D992C2884}"/>
                </a:ext>
              </a:extLst>
            </p:cNvPr>
            <p:cNvCxnSpPr>
              <a:cxnSpLocks/>
              <a:stCxn id="88" idx="2"/>
              <a:endCxn id="90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Gerader Verbinder 96">
              <a:extLst>
                <a:ext uri="{FF2B5EF4-FFF2-40B4-BE49-F238E27FC236}">
                  <a16:creationId xmlns:a16="http://schemas.microsoft.com/office/drawing/2014/main" id="{D9B4DEDD-8995-4C64-BCFD-34AE7B78A628}"/>
                </a:ext>
              </a:extLst>
            </p:cNvPr>
            <p:cNvCxnSpPr>
              <a:cxnSpLocks/>
              <a:stCxn id="92" idx="1"/>
              <a:endCxn id="91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Gerader Verbinder 97">
              <a:extLst>
                <a:ext uri="{FF2B5EF4-FFF2-40B4-BE49-F238E27FC236}">
                  <a16:creationId xmlns:a16="http://schemas.microsoft.com/office/drawing/2014/main" id="{7CEE96FF-86F2-40B4-BA6C-51D493EBF9E3}"/>
                </a:ext>
              </a:extLst>
            </p:cNvPr>
            <p:cNvCxnSpPr>
              <a:cxnSpLocks/>
              <a:endCxn id="91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Gerader Verbinder 98">
              <a:extLst>
                <a:ext uri="{FF2B5EF4-FFF2-40B4-BE49-F238E27FC236}">
                  <a16:creationId xmlns:a16="http://schemas.microsoft.com/office/drawing/2014/main" id="{6FBE44EF-F1BB-47D8-BC6D-575E32C7090F}"/>
                </a:ext>
              </a:extLst>
            </p:cNvPr>
            <p:cNvCxnSpPr>
              <a:cxnSpLocks/>
              <a:stCxn id="93" idx="1"/>
              <a:endCxn id="89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Gerader Verbinder 99">
              <a:extLst>
                <a:ext uri="{FF2B5EF4-FFF2-40B4-BE49-F238E27FC236}">
                  <a16:creationId xmlns:a16="http://schemas.microsoft.com/office/drawing/2014/main" id="{AB20D573-40CA-4344-845D-E3314ABD6C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0281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</Words>
  <Application>Microsoft Office PowerPoint</Application>
  <PresentationFormat>Breitbild</PresentationFormat>
  <Paragraphs>24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8" baseType="lpstr">
      <vt:lpstr>Arial</vt:lpstr>
      <vt:lpstr>Bahnschrift Light</vt:lpstr>
      <vt:lpstr>Calibri</vt:lpstr>
      <vt:lpstr>Calibri Light</vt:lpstr>
      <vt:lpstr>Cloister BLack</vt:lpstr>
      <vt:lpstr>Cloister BLack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Maximilian Wimmer</dc:creator>
  <cp:lastModifiedBy>Maximilian Wimmer</cp:lastModifiedBy>
  <cp:revision>26</cp:revision>
  <dcterms:created xsi:type="dcterms:W3CDTF">2019-07-15T13:56:57Z</dcterms:created>
  <dcterms:modified xsi:type="dcterms:W3CDTF">2019-07-15T18:23:57Z</dcterms:modified>
</cp:coreProperties>
</file>

<file path=docProps/thumbnail.jpeg>
</file>